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51"/>
  </p:notesMasterIdLst>
  <p:handoutMasterIdLst>
    <p:handoutMasterId r:id="rId52"/>
  </p:handoutMasterIdLst>
  <p:sldIdLst>
    <p:sldId id="256" r:id="rId5"/>
    <p:sldId id="261" r:id="rId6"/>
    <p:sldId id="262" r:id="rId7"/>
    <p:sldId id="263" r:id="rId8"/>
    <p:sldId id="268" r:id="rId9"/>
    <p:sldId id="264" r:id="rId10"/>
    <p:sldId id="265" r:id="rId11"/>
    <p:sldId id="266" r:id="rId12"/>
    <p:sldId id="267" r:id="rId13"/>
    <p:sldId id="269" r:id="rId14"/>
    <p:sldId id="270" r:id="rId15"/>
    <p:sldId id="271" r:id="rId16"/>
    <p:sldId id="272" r:id="rId17"/>
    <p:sldId id="274" r:id="rId18"/>
    <p:sldId id="273" r:id="rId19"/>
    <p:sldId id="275" r:id="rId20"/>
    <p:sldId id="276" r:id="rId21"/>
    <p:sldId id="277" r:id="rId22"/>
    <p:sldId id="278" r:id="rId23"/>
    <p:sldId id="280" r:id="rId24"/>
    <p:sldId id="281" r:id="rId25"/>
    <p:sldId id="283" r:id="rId26"/>
    <p:sldId id="285" r:id="rId27"/>
    <p:sldId id="286" r:id="rId28"/>
    <p:sldId id="287" r:id="rId29"/>
    <p:sldId id="288" r:id="rId30"/>
    <p:sldId id="290" r:id="rId31"/>
    <p:sldId id="284" r:id="rId32"/>
    <p:sldId id="293" r:id="rId33"/>
    <p:sldId id="295" r:id="rId34"/>
    <p:sldId id="296" r:id="rId35"/>
    <p:sldId id="294" r:id="rId36"/>
    <p:sldId id="297" r:id="rId37"/>
    <p:sldId id="303" r:id="rId38"/>
    <p:sldId id="306" r:id="rId39"/>
    <p:sldId id="307" r:id="rId40"/>
    <p:sldId id="302" r:id="rId41"/>
    <p:sldId id="291" r:id="rId42"/>
    <p:sldId id="298" r:id="rId43"/>
    <p:sldId id="304" r:id="rId44"/>
    <p:sldId id="305" r:id="rId45"/>
    <p:sldId id="292" r:id="rId46"/>
    <p:sldId id="299" r:id="rId47"/>
    <p:sldId id="300" r:id="rId48"/>
    <p:sldId id="301" r:id="rId49"/>
    <p:sldId id="260" r:id="rId50"/>
  </p:sldIdLst>
  <p:sldSz cx="12192000" cy="6858000"/>
  <p:notesSz cx="6858000" cy="9144000"/>
  <p:defaultTextStyle>
    <a:defPPr rtl="0">
      <a:defRPr lang="h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D6382-1245-4751-99EB-7197E255029D}" v="203" dt="2025-01-26T12:58:28.809"/>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Világos stílus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75" d="100"/>
          <a:sy n="75" d="100"/>
        </p:scale>
        <p:origin x="1003" y="283"/>
      </p:cViewPr>
      <p:guideLst/>
    </p:cSldViewPr>
  </p:slideViewPr>
  <p:notesTextViewPr>
    <p:cViewPr>
      <p:scale>
        <a:sx n="1" d="1"/>
        <a:sy n="1" d="1"/>
      </p:scale>
      <p:origin x="0" y="0"/>
    </p:cViewPr>
  </p:notesTextViewPr>
  <p:notesViewPr>
    <p:cSldViewPr snapToGrid="0">
      <p:cViewPr varScale="1">
        <p:scale>
          <a:sx n="83" d="100"/>
          <a:sy n="83" d="100"/>
        </p:scale>
        <p:origin x="3918"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ztina Tóth" userId="c978ac7569c4bfeb" providerId="LiveId" clId="{A20D6382-1245-4751-99EB-7197E255029D}"/>
    <pc:docChg chg="undo redo custSel addSld delSld modSld sldOrd addSection delSection">
      <pc:chgData name="Krisztina Tóth" userId="c978ac7569c4bfeb" providerId="LiveId" clId="{A20D6382-1245-4751-99EB-7197E255029D}" dt="2025-02-03T15:13:14.065" v="15755" actId="20577"/>
      <pc:docMkLst>
        <pc:docMk/>
      </pc:docMkLst>
      <pc:sldChg chg="modSp mod">
        <pc:chgData name="Krisztina Tóth" userId="c978ac7569c4bfeb" providerId="LiveId" clId="{A20D6382-1245-4751-99EB-7197E255029D}" dt="2025-02-03T15:13:14.065" v="15755" actId="20577"/>
        <pc:sldMkLst>
          <pc:docMk/>
          <pc:sldMk cId="2185875816" sldId="256"/>
        </pc:sldMkLst>
        <pc:spChg chg="mod">
          <ac:chgData name="Krisztina Tóth" userId="c978ac7569c4bfeb" providerId="LiveId" clId="{A20D6382-1245-4751-99EB-7197E255029D}" dt="2025-02-03T15:13:14.065" v="15755" actId="20577"/>
          <ac:spMkLst>
            <pc:docMk/>
            <pc:sldMk cId="2185875816" sldId="256"/>
            <ac:spMk id="3" creationId="{1841851F-203A-4F8E-AA75-478526ABA894}"/>
          </ac:spMkLst>
        </pc:spChg>
      </pc:sldChg>
      <pc:sldChg chg="addSp delSp modSp mod modClrScheme chgLayout">
        <pc:chgData name="Krisztina Tóth" userId="c978ac7569c4bfeb" providerId="LiveId" clId="{A20D6382-1245-4751-99EB-7197E255029D}" dt="2025-01-25T12:48:40.210" v="14427" actId="1076"/>
        <pc:sldMkLst>
          <pc:docMk/>
          <pc:sldMk cId="3906540354" sldId="260"/>
        </pc:sldMkLst>
        <pc:spChg chg="mod">
          <ac:chgData name="Krisztina Tóth" userId="c978ac7569c4bfeb" providerId="LiveId" clId="{A20D6382-1245-4751-99EB-7197E255029D}" dt="2025-01-25T12:48:40.210" v="14427" actId="1076"/>
          <ac:spMkLst>
            <pc:docMk/>
            <pc:sldMk cId="3906540354" sldId="260"/>
            <ac:spMk id="2" creationId="{7ADC9467-D86A-4D44-9E01-5796E5BDA396}"/>
          </ac:spMkLst>
        </pc:spChg>
      </pc:sldChg>
      <pc:sldChg chg="modSp mod">
        <pc:chgData name="Krisztina Tóth" userId="c978ac7569c4bfeb" providerId="LiveId" clId="{A20D6382-1245-4751-99EB-7197E255029D}" dt="2025-01-25T13:01:46.076" v="14439" actId="207"/>
        <pc:sldMkLst>
          <pc:docMk/>
          <pc:sldMk cId="3438857919" sldId="261"/>
        </pc:sldMkLst>
        <pc:spChg chg="mod">
          <ac:chgData name="Krisztina Tóth" userId="c978ac7569c4bfeb" providerId="LiveId" clId="{A20D6382-1245-4751-99EB-7197E255029D}" dt="2025-01-25T13:01:46.076" v="14439" actId="207"/>
          <ac:spMkLst>
            <pc:docMk/>
            <pc:sldMk cId="3438857919" sldId="261"/>
            <ac:spMk id="2" creationId="{9ACDD3AB-5351-B3CA-85D6-8946495E2E4A}"/>
          </ac:spMkLst>
        </pc:spChg>
      </pc:sldChg>
      <pc:sldChg chg="addSp delSp modSp mod modClrScheme chgLayout">
        <pc:chgData name="Krisztina Tóth" userId="c978ac7569c4bfeb" providerId="LiveId" clId="{A20D6382-1245-4751-99EB-7197E255029D}" dt="2025-01-25T12:51:05.364" v="14432" actId="207"/>
        <pc:sldMkLst>
          <pc:docMk/>
          <pc:sldMk cId="3094092055" sldId="262"/>
        </pc:sldMkLst>
        <pc:spChg chg="mod">
          <ac:chgData name="Krisztina Tóth" userId="c978ac7569c4bfeb" providerId="LiveId" clId="{A20D6382-1245-4751-99EB-7197E255029D}" dt="2025-01-25T12:51:05.364" v="14432" actId="207"/>
          <ac:spMkLst>
            <pc:docMk/>
            <pc:sldMk cId="3094092055" sldId="262"/>
            <ac:spMk id="2" creationId="{A3E0C223-5C53-3469-8A1F-C47D38CDA785}"/>
          </ac:spMkLst>
        </pc:spChg>
        <pc:spChg chg="mod ord">
          <ac:chgData name="Krisztina Tóth" userId="c978ac7569c4bfeb" providerId="LiveId" clId="{A20D6382-1245-4751-99EB-7197E255029D}" dt="2025-01-11T14:50:31.675" v="13743" actId="5793"/>
          <ac:spMkLst>
            <pc:docMk/>
            <pc:sldMk cId="3094092055" sldId="262"/>
            <ac:spMk id="3" creationId="{3A685C19-0320-3A8F-39AE-D3FA9381BEB6}"/>
          </ac:spMkLst>
        </pc:spChg>
        <pc:picChg chg="add mod">
          <ac:chgData name="Krisztina Tóth" userId="c978ac7569c4bfeb" providerId="LiveId" clId="{A20D6382-1245-4751-99EB-7197E255029D}" dt="2024-12-25T18:06:06.577" v="392" actId="1076"/>
          <ac:picMkLst>
            <pc:docMk/>
            <pc:sldMk cId="3094092055" sldId="262"/>
            <ac:picMk id="1028" creationId="{63239182-A797-B36E-E011-B18FB39D96FA}"/>
          </ac:picMkLst>
        </pc:picChg>
      </pc:sldChg>
      <pc:sldChg chg="addSp delSp modSp new mod">
        <pc:chgData name="Krisztina Tóth" userId="c978ac7569c4bfeb" providerId="LiveId" clId="{A20D6382-1245-4751-99EB-7197E255029D}" dt="2025-01-26T13:02:39.402" v="15631" actId="20577"/>
        <pc:sldMkLst>
          <pc:docMk/>
          <pc:sldMk cId="2902801630" sldId="263"/>
        </pc:sldMkLst>
        <pc:spChg chg="mod">
          <ac:chgData name="Krisztina Tóth" userId="c978ac7569c4bfeb" providerId="LiveId" clId="{A20D6382-1245-4751-99EB-7197E255029D}" dt="2024-12-25T18:00:26.980" v="329" actId="1076"/>
          <ac:spMkLst>
            <pc:docMk/>
            <pc:sldMk cId="2902801630" sldId="263"/>
            <ac:spMk id="2" creationId="{36C2BA22-4E30-D64D-C742-670E73695B81}"/>
          </ac:spMkLst>
        </pc:spChg>
        <pc:spChg chg="add mod">
          <ac:chgData name="Krisztina Tóth" userId="c978ac7569c4bfeb" providerId="LiveId" clId="{A20D6382-1245-4751-99EB-7197E255029D}" dt="2025-01-26T13:02:39.402" v="15631" actId="20577"/>
          <ac:spMkLst>
            <pc:docMk/>
            <pc:sldMk cId="2902801630" sldId="263"/>
            <ac:spMk id="3" creationId="{8BE7CF71-7149-2FD6-F076-0380CE089A82}"/>
          </ac:spMkLst>
        </pc:spChg>
        <pc:spChg chg="mod">
          <ac:chgData name="Krisztina Tóth" userId="c978ac7569c4bfeb" providerId="LiveId" clId="{A20D6382-1245-4751-99EB-7197E255029D}" dt="2024-12-25T18:03:30.338" v="384" actId="13926"/>
          <ac:spMkLst>
            <pc:docMk/>
            <pc:sldMk cId="2902801630" sldId="263"/>
            <ac:spMk id="4" creationId="{AE3E17D6-3786-B6CC-9C5F-6581D8B9A766}"/>
          </ac:spMkLst>
        </pc:spChg>
        <pc:spChg chg="mod">
          <ac:chgData name="Krisztina Tóth" userId="c978ac7569c4bfeb" providerId="LiveId" clId="{A20D6382-1245-4751-99EB-7197E255029D}" dt="2024-12-25T18:02:37.727" v="375" actId="27636"/>
          <ac:spMkLst>
            <pc:docMk/>
            <pc:sldMk cId="2902801630" sldId="263"/>
            <ac:spMk id="5" creationId="{87EB2184-A980-A012-B451-9245B31B5E64}"/>
          </ac:spMkLst>
        </pc:spChg>
        <pc:spChg chg="mod">
          <ac:chgData name="Krisztina Tóth" userId="c978ac7569c4bfeb" providerId="LiveId" clId="{A20D6382-1245-4751-99EB-7197E255029D}" dt="2025-01-26T12:58:07.021" v="15591" actId="20577"/>
          <ac:spMkLst>
            <pc:docMk/>
            <pc:sldMk cId="2902801630" sldId="263"/>
            <ac:spMk id="7" creationId="{92044EEF-1A03-3584-32BB-94CBE87B406D}"/>
          </ac:spMkLst>
        </pc:spChg>
        <pc:spChg chg="mod">
          <ac:chgData name="Krisztina Tóth" userId="c978ac7569c4bfeb" providerId="LiveId" clId="{A20D6382-1245-4751-99EB-7197E255029D}" dt="2025-01-26T12:58:24.803" v="15597" actId="1076"/>
          <ac:spMkLst>
            <pc:docMk/>
            <pc:sldMk cId="2902801630" sldId="263"/>
            <ac:spMk id="8" creationId="{E49C0723-0217-5E09-CC1D-E56A0D86FC23}"/>
          </ac:spMkLst>
        </pc:spChg>
        <pc:spChg chg="mod">
          <ac:chgData name="Krisztina Tóth" userId="c978ac7569c4bfeb" providerId="LiveId" clId="{A20D6382-1245-4751-99EB-7197E255029D}" dt="2025-01-26T12:58:11.542" v="15593" actId="20577"/>
          <ac:spMkLst>
            <pc:docMk/>
            <pc:sldMk cId="2902801630" sldId="263"/>
            <ac:spMk id="10" creationId="{EA2E4E7F-A19B-4862-A601-C689B7E99F87}"/>
          </ac:spMkLst>
        </pc:spChg>
        <pc:spChg chg="mod">
          <ac:chgData name="Krisztina Tóth" userId="c978ac7569c4bfeb" providerId="LiveId" clId="{A20D6382-1245-4751-99EB-7197E255029D}" dt="2025-01-26T12:58:44.160" v="15607" actId="20577"/>
          <ac:spMkLst>
            <pc:docMk/>
            <pc:sldMk cId="2902801630" sldId="263"/>
            <ac:spMk id="11" creationId="{DECF314C-EF11-B345-F711-CBE3B878ECE5}"/>
          </ac:spMkLst>
        </pc:spChg>
      </pc:sldChg>
      <pc:sldChg chg="addSp delSp modSp new mod">
        <pc:chgData name="Krisztina Tóth" userId="c978ac7569c4bfeb" providerId="LiveId" clId="{A20D6382-1245-4751-99EB-7197E255029D}" dt="2025-01-25T12:51:34.837" v="14435" actId="207"/>
        <pc:sldMkLst>
          <pc:docMk/>
          <pc:sldMk cId="562594196" sldId="264"/>
        </pc:sldMkLst>
        <pc:spChg chg="mod">
          <ac:chgData name="Krisztina Tóth" userId="c978ac7569c4bfeb" providerId="LiveId" clId="{A20D6382-1245-4751-99EB-7197E255029D}" dt="2024-12-25T19:53:16.404" v="1672" actId="255"/>
          <ac:spMkLst>
            <pc:docMk/>
            <pc:sldMk cId="562594196" sldId="264"/>
            <ac:spMk id="4" creationId="{EB0DA32D-2132-4164-7D79-4B9CEA358C8C}"/>
          </ac:spMkLst>
        </pc:spChg>
        <pc:spChg chg="mod">
          <ac:chgData name="Krisztina Tóth" userId="c978ac7569c4bfeb" providerId="LiveId" clId="{A20D6382-1245-4751-99EB-7197E255029D}" dt="2024-12-25T19:53:51.286" v="1685" actId="20577"/>
          <ac:spMkLst>
            <pc:docMk/>
            <pc:sldMk cId="562594196" sldId="264"/>
            <ac:spMk id="7" creationId="{6D24818D-8BB4-9F9A-3118-79D0B40EA23A}"/>
          </ac:spMkLst>
        </pc:spChg>
        <pc:spChg chg="mod">
          <ac:chgData name="Krisztina Tóth" userId="c978ac7569c4bfeb" providerId="LiveId" clId="{A20D6382-1245-4751-99EB-7197E255029D}" dt="2024-12-25T19:53:30.962" v="1675" actId="108"/>
          <ac:spMkLst>
            <pc:docMk/>
            <pc:sldMk cId="562594196" sldId="264"/>
            <ac:spMk id="10" creationId="{2CD96229-A77E-1E7E-EAFF-D19CEDE2A0CE}"/>
          </ac:spMkLst>
        </pc:spChg>
        <pc:spChg chg="add mod">
          <ac:chgData name="Krisztina Tóth" userId="c978ac7569c4bfeb" providerId="LiveId" clId="{A20D6382-1245-4751-99EB-7197E255029D}" dt="2024-12-25T19:53:26.917" v="1674" actId="108"/>
          <ac:spMkLst>
            <pc:docMk/>
            <pc:sldMk cId="562594196" sldId="264"/>
            <ac:spMk id="12" creationId="{047B437C-AB43-72F9-44B7-1DF182D443F9}"/>
          </ac:spMkLst>
        </pc:spChg>
        <pc:spChg chg="add mod">
          <ac:chgData name="Krisztina Tóth" userId="c978ac7569c4bfeb" providerId="LiveId" clId="{A20D6382-1245-4751-99EB-7197E255029D}" dt="2025-01-25T12:51:34.837" v="14435" actId="207"/>
          <ac:spMkLst>
            <pc:docMk/>
            <pc:sldMk cId="562594196" sldId="264"/>
            <ac:spMk id="14" creationId="{D8AA8479-8C50-7747-307D-8F8ACDB32CC1}"/>
          </ac:spMkLst>
        </pc:spChg>
      </pc:sldChg>
      <pc:sldChg chg="addSp delSp modSp new mod">
        <pc:chgData name="Krisztina Tóth" userId="c978ac7569c4bfeb" providerId="LiveId" clId="{A20D6382-1245-4751-99EB-7197E255029D}" dt="2025-01-25T12:51:47.976" v="14436" actId="207"/>
        <pc:sldMkLst>
          <pc:docMk/>
          <pc:sldMk cId="2496469362" sldId="265"/>
        </pc:sldMkLst>
        <pc:spChg chg="add mod">
          <ac:chgData name="Krisztina Tóth" userId="c978ac7569c4bfeb" providerId="LiveId" clId="{A20D6382-1245-4751-99EB-7197E255029D}" dt="2025-01-25T12:51:47.976" v="14436" actId="207"/>
          <ac:spMkLst>
            <pc:docMk/>
            <pc:sldMk cId="2496469362" sldId="265"/>
            <ac:spMk id="5" creationId="{48AE0B89-0FE8-E712-8CF6-D70BC340B059}"/>
          </ac:spMkLst>
        </pc:spChg>
        <pc:picChg chg="add mod">
          <ac:chgData name="Krisztina Tóth" userId="c978ac7569c4bfeb" providerId="LiveId" clId="{A20D6382-1245-4751-99EB-7197E255029D}" dt="2024-12-25T19:12:04.606" v="531" actId="1076"/>
          <ac:picMkLst>
            <pc:docMk/>
            <pc:sldMk cId="2496469362" sldId="265"/>
            <ac:picMk id="2050" creationId="{0636E16B-421B-C2F2-6F5F-97D13667AE83}"/>
          </ac:picMkLst>
        </pc:picChg>
      </pc:sldChg>
      <pc:sldChg chg="addSp delSp modSp new mod modClrScheme chgLayout">
        <pc:chgData name="Krisztina Tóth" userId="c978ac7569c4bfeb" providerId="LiveId" clId="{A20D6382-1245-4751-99EB-7197E255029D}" dt="2024-12-25T19:23:44.969" v="1170" actId="700"/>
        <pc:sldMkLst>
          <pc:docMk/>
          <pc:sldMk cId="1629475533" sldId="266"/>
        </pc:sldMkLst>
        <pc:spChg chg="add mod ord">
          <ac:chgData name="Krisztina Tóth" userId="c978ac7569c4bfeb" providerId="LiveId" clId="{A20D6382-1245-4751-99EB-7197E255029D}" dt="2024-12-25T19:23:44.969" v="1170" actId="700"/>
          <ac:spMkLst>
            <pc:docMk/>
            <pc:sldMk cId="1629475533" sldId="266"/>
            <ac:spMk id="7" creationId="{0A721A82-12BF-10CB-F78A-4AA34163B8A0}"/>
          </ac:spMkLst>
        </pc:spChg>
        <pc:spChg chg="add mod ord">
          <ac:chgData name="Krisztina Tóth" userId="c978ac7569c4bfeb" providerId="LiveId" clId="{A20D6382-1245-4751-99EB-7197E255029D}" dt="2024-12-25T19:23:44.969" v="1170" actId="700"/>
          <ac:spMkLst>
            <pc:docMk/>
            <pc:sldMk cId="1629475533" sldId="266"/>
            <ac:spMk id="24" creationId="{9C31AA86-AEB2-CA0A-C8D4-92C489DAB04C}"/>
          </ac:spMkLst>
        </pc:spChg>
        <pc:spChg chg="add mod ord">
          <ac:chgData name="Krisztina Tóth" userId="c978ac7569c4bfeb" providerId="LiveId" clId="{A20D6382-1245-4751-99EB-7197E255029D}" dt="2024-12-25T19:23:44.969" v="1170" actId="700"/>
          <ac:spMkLst>
            <pc:docMk/>
            <pc:sldMk cId="1629475533" sldId="266"/>
            <ac:spMk id="26" creationId="{6F35B04A-1303-FF86-410E-B0A0C123F971}"/>
          </ac:spMkLst>
        </pc:spChg>
      </pc:sldChg>
      <pc:sldChg chg="delSp modSp new mod">
        <pc:chgData name="Krisztina Tóth" userId="c978ac7569c4bfeb" providerId="LiveId" clId="{A20D6382-1245-4751-99EB-7197E255029D}" dt="2025-01-18T19:33:54.112" v="14388" actId="20577"/>
        <pc:sldMkLst>
          <pc:docMk/>
          <pc:sldMk cId="1082312578" sldId="267"/>
        </pc:sldMkLst>
        <pc:spChg chg="mod">
          <ac:chgData name="Krisztina Tóth" userId="c978ac7569c4bfeb" providerId="LiveId" clId="{A20D6382-1245-4751-99EB-7197E255029D}" dt="2024-12-25T19:33:13.999" v="1473" actId="1076"/>
          <ac:spMkLst>
            <pc:docMk/>
            <pc:sldMk cId="1082312578" sldId="267"/>
            <ac:spMk id="2" creationId="{90B022D0-46E3-BE22-E6FD-B7A60E2C4942}"/>
          </ac:spMkLst>
        </pc:spChg>
        <pc:spChg chg="mod">
          <ac:chgData name="Krisztina Tóth" userId="c978ac7569c4bfeb" providerId="LiveId" clId="{A20D6382-1245-4751-99EB-7197E255029D}" dt="2025-01-18T19:33:54.112" v="14388" actId="20577"/>
          <ac:spMkLst>
            <pc:docMk/>
            <pc:sldMk cId="1082312578" sldId="267"/>
            <ac:spMk id="3" creationId="{0AEE0B7B-1BCD-86F3-994D-EE17A30B44EF}"/>
          </ac:spMkLst>
        </pc:spChg>
      </pc:sldChg>
      <pc:sldChg chg="modSp add mod">
        <pc:chgData name="Krisztina Tóth" userId="c978ac7569c4bfeb" providerId="LiveId" clId="{A20D6382-1245-4751-99EB-7197E255029D}" dt="2025-01-26T12:58:51.090" v="15610" actId="20577"/>
        <pc:sldMkLst>
          <pc:docMk/>
          <pc:sldMk cId="2145681438" sldId="268"/>
        </pc:sldMkLst>
        <pc:spChg chg="mod">
          <ac:chgData name="Krisztina Tóth" userId="c978ac7569c4bfeb" providerId="LiveId" clId="{A20D6382-1245-4751-99EB-7197E255029D}" dt="2024-12-25T19:27:29.831" v="1206" actId="20577"/>
          <ac:spMkLst>
            <pc:docMk/>
            <pc:sldMk cId="2145681438" sldId="268"/>
            <ac:spMk id="2" creationId="{4998F6BB-C014-FFA4-62EF-6AC1D1C30354}"/>
          </ac:spMkLst>
        </pc:spChg>
        <pc:spChg chg="mod">
          <ac:chgData name="Krisztina Tóth" userId="c978ac7569c4bfeb" providerId="LiveId" clId="{A20D6382-1245-4751-99EB-7197E255029D}" dt="2025-01-26T12:58:14.860" v="15594" actId="20577"/>
          <ac:spMkLst>
            <pc:docMk/>
            <pc:sldMk cId="2145681438" sldId="268"/>
            <ac:spMk id="4" creationId="{880CEB3D-0D85-3E7E-8132-6D89A5019FE4}"/>
          </ac:spMkLst>
        </pc:spChg>
        <pc:spChg chg="mod">
          <ac:chgData name="Krisztina Tóth" userId="c978ac7569c4bfeb" providerId="LiveId" clId="{A20D6382-1245-4751-99EB-7197E255029D}" dt="2025-01-26T12:58:47.319" v="15608" actId="20577"/>
          <ac:spMkLst>
            <pc:docMk/>
            <pc:sldMk cId="2145681438" sldId="268"/>
            <ac:spMk id="5" creationId="{DA3B40C4-FCF9-E996-A12F-DD6D001E0A23}"/>
          </ac:spMkLst>
        </pc:spChg>
        <pc:spChg chg="mod">
          <ac:chgData name="Krisztina Tóth" userId="c978ac7569c4bfeb" providerId="LiveId" clId="{A20D6382-1245-4751-99EB-7197E255029D}" dt="2025-01-26T12:58:16.524" v="15595" actId="20577"/>
          <ac:spMkLst>
            <pc:docMk/>
            <pc:sldMk cId="2145681438" sldId="268"/>
            <ac:spMk id="7" creationId="{484A1AC4-77CF-8BDC-29FB-71A76DD6EDD7}"/>
          </ac:spMkLst>
        </pc:spChg>
        <pc:spChg chg="mod">
          <ac:chgData name="Krisztina Tóth" userId="c978ac7569c4bfeb" providerId="LiveId" clId="{A20D6382-1245-4751-99EB-7197E255029D}" dt="2025-01-26T12:58:49.307" v="15609" actId="20577"/>
          <ac:spMkLst>
            <pc:docMk/>
            <pc:sldMk cId="2145681438" sldId="268"/>
            <ac:spMk id="8" creationId="{A918CF8B-60F5-1B85-CD62-C18B26F7BB0F}"/>
          </ac:spMkLst>
        </pc:spChg>
        <pc:spChg chg="mod">
          <ac:chgData name="Krisztina Tóth" userId="c978ac7569c4bfeb" providerId="LiveId" clId="{A20D6382-1245-4751-99EB-7197E255029D}" dt="2025-01-26T12:58:18.560" v="15596" actId="20577"/>
          <ac:spMkLst>
            <pc:docMk/>
            <pc:sldMk cId="2145681438" sldId="268"/>
            <ac:spMk id="10" creationId="{FDDABEEE-C2B5-C402-452A-21D485378603}"/>
          </ac:spMkLst>
        </pc:spChg>
        <pc:spChg chg="mod">
          <ac:chgData name="Krisztina Tóth" userId="c978ac7569c4bfeb" providerId="LiveId" clId="{A20D6382-1245-4751-99EB-7197E255029D}" dt="2025-01-26T12:58:51.090" v="15610" actId="20577"/>
          <ac:spMkLst>
            <pc:docMk/>
            <pc:sldMk cId="2145681438" sldId="268"/>
            <ac:spMk id="11" creationId="{994B127B-D4E6-3EA6-6F2C-1C1DC8489C18}"/>
          </ac:spMkLst>
        </pc:spChg>
      </pc:sldChg>
      <pc:sldChg chg="addSp modSp new mod">
        <pc:chgData name="Krisztina Tóth" userId="c978ac7569c4bfeb" providerId="LiveId" clId="{A20D6382-1245-4751-99EB-7197E255029D}" dt="2024-12-25T19:45:06.368" v="1558" actId="688"/>
        <pc:sldMkLst>
          <pc:docMk/>
          <pc:sldMk cId="672749049" sldId="269"/>
        </pc:sldMkLst>
        <pc:spChg chg="mod">
          <ac:chgData name="Krisztina Tóth" userId="c978ac7569c4bfeb" providerId="LiveId" clId="{A20D6382-1245-4751-99EB-7197E255029D}" dt="2024-12-25T19:40:01.481" v="1529" actId="122"/>
          <ac:spMkLst>
            <pc:docMk/>
            <pc:sldMk cId="672749049" sldId="269"/>
            <ac:spMk id="2" creationId="{FE15CDF4-DC3B-95B7-8129-943BFA8EF6EA}"/>
          </ac:spMkLst>
        </pc:spChg>
        <pc:spChg chg="mod">
          <ac:chgData name="Krisztina Tóth" userId="c978ac7569c4bfeb" providerId="LiveId" clId="{A20D6382-1245-4751-99EB-7197E255029D}" dt="2024-12-25T19:40:09.492" v="1530" actId="790"/>
          <ac:spMkLst>
            <pc:docMk/>
            <pc:sldMk cId="672749049" sldId="269"/>
            <ac:spMk id="3" creationId="{5286ED7D-ABBD-0019-2989-AEF2B26625D0}"/>
          </ac:spMkLst>
        </pc:spChg>
        <pc:spChg chg="mod">
          <ac:chgData name="Krisztina Tóth" userId="c978ac7569c4bfeb" providerId="LiveId" clId="{A20D6382-1245-4751-99EB-7197E255029D}" dt="2024-12-25T19:40:16.510" v="1531" actId="790"/>
          <ac:spMkLst>
            <pc:docMk/>
            <pc:sldMk cId="672749049" sldId="269"/>
            <ac:spMk id="4" creationId="{632A8093-998F-850D-11D6-DDDF3B377839}"/>
          </ac:spMkLst>
        </pc:spChg>
        <pc:spChg chg="add mod">
          <ac:chgData name="Krisztina Tóth" userId="c978ac7569c4bfeb" providerId="LiveId" clId="{A20D6382-1245-4751-99EB-7197E255029D}" dt="2024-12-25T19:44:41.819" v="1552" actId="207"/>
          <ac:spMkLst>
            <pc:docMk/>
            <pc:sldMk cId="672749049" sldId="269"/>
            <ac:spMk id="5" creationId="{4D79DB1A-EB69-3C3A-828E-CDC9EC3C20EE}"/>
          </ac:spMkLst>
        </pc:spChg>
        <pc:spChg chg="add mod">
          <ac:chgData name="Krisztina Tóth" userId="c978ac7569c4bfeb" providerId="LiveId" clId="{A20D6382-1245-4751-99EB-7197E255029D}" dt="2024-12-25T19:45:06.368" v="1558" actId="688"/>
          <ac:spMkLst>
            <pc:docMk/>
            <pc:sldMk cId="672749049" sldId="269"/>
            <ac:spMk id="6" creationId="{0C525989-CB12-E543-B768-FCB435539583}"/>
          </ac:spMkLst>
        </pc:spChg>
      </pc:sldChg>
      <pc:sldChg chg="addSp delSp modSp new mod">
        <pc:chgData name="Krisztina Tóth" userId="c978ac7569c4bfeb" providerId="LiveId" clId="{A20D6382-1245-4751-99EB-7197E255029D}" dt="2025-01-11T15:47:38.995" v="13781" actId="1076"/>
        <pc:sldMkLst>
          <pc:docMk/>
          <pc:sldMk cId="865022354" sldId="270"/>
        </pc:sldMkLst>
        <pc:spChg chg="mod">
          <ac:chgData name="Krisztina Tóth" userId="c978ac7569c4bfeb" providerId="LiveId" clId="{A20D6382-1245-4751-99EB-7197E255029D}" dt="2025-01-11T15:47:37.143" v="13780" actId="1076"/>
          <ac:spMkLst>
            <pc:docMk/>
            <pc:sldMk cId="865022354" sldId="270"/>
            <ac:spMk id="2" creationId="{DA64D4F0-69CD-CCC5-4486-9F5D33232FF4}"/>
          </ac:spMkLst>
        </pc:spChg>
        <pc:picChg chg="add mod ord">
          <ac:chgData name="Krisztina Tóth" userId="c978ac7569c4bfeb" providerId="LiveId" clId="{A20D6382-1245-4751-99EB-7197E255029D}" dt="2025-01-11T15:47:38.995" v="13781" actId="1076"/>
          <ac:picMkLst>
            <pc:docMk/>
            <pc:sldMk cId="865022354" sldId="270"/>
            <ac:picMk id="6" creationId="{7C5EE49A-9763-BEAF-4CE2-6096BB9AB997}"/>
          </ac:picMkLst>
        </pc:picChg>
      </pc:sldChg>
      <pc:sldChg chg="delSp modSp new mod">
        <pc:chgData name="Krisztina Tóth" userId="c978ac7569c4bfeb" providerId="LiveId" clId="{A20D6382-1245-4751-99EB-7197E255029D}" dt="2025-01-25T12:52:00.785" v="14437" actId="207"/>
        <pc:sldMkLst>
          <pc:docMk/>
          <pc:sldMk cId="3688323872" sldId="271"/>
        </pc:sldMkLst>
        <pc:spChg chg="mod">
          <ac:chgData name="Krisztina Tóth" userId="c978ac7569c4bfeb" providerId="LiveId" clId="{A20D6382-1245-4751-99EB-7197E255029D}" dt="2025-01-25T12:52:00.785" v="14437" actId="207"/>
          <ac:spMkLst>
            <pc:docMk/>
            <pc:sldMk cId="3688323872" sldId="271"/>
            <ac:spMk id="2" creationId="{49C01352-8AC6-D624-FB51-D10D1D45F8A7}"/>
          </ac:spMkLst>
        </pc:spChg>
      </pc:sldChg>
      <pc:sldChg chg="modSp new mod">
        <pc:chgData name="Krisztina Tóth" userId="c978ac7569c4bfeb" providerId="LiveId" clId="{A20D6382-1245-4751-99EB-7197E255029D}" dt="2024-12-26T09:48:41.412" v="2377" actId="27636"/>
        <pc:sldMkLst>
          <pc:docMk/>
          <pc:sldMk cId="3206409842" sldId="272"/>
        </pc:sldMkLst>
        <pc:spChg chg="mod">
          <ac:chgData name="Krisztina Tóth" userId="c978ac7569c4bfeb" providerId="LiveId" clId="{A20D6382-1245-4751-99EB-7197E255029D}" dt="2024-12-26T08:18:10.985" v="1959" actId="207"/>
          <ac:spMkLst>
            <pc:docMk/>
            <pc:sldMk cId="3206409842" sldId="272"/>
            <ac:spMk id="2" creationId="{59958E85-0577-B1AB-C0CF-84B5F27FAF23}"/>
          </ac:spMkLst>
        </pc:spChg>
        <pc:spChg chg="mod">
          <ac:chgData name="Krisztina Tóth" userId="c978ac7569c4bfeb" providerId="LiveId" clId="{A20D6382-1245-4751-99EB-7197E255029D}" dt="2024-12-26T09:48:41.412" v="2377" actId="27636"/>
          <ac:spMkLst>
            <pc:docMk/>
            <pc:sldMk cId="3206409842" sldId="272"/>
            <ac:spMk id="3" creationId="{973629A6-EF99-9E2B-328E-B1568784C9BA}"/>
          </ac:spMkLst>
        </pc:spChg>
      </pc:sldChg>
      <pc:sldChg chg="addSp delSp modSp new mod">
        <pc:chgData name="Krisztina Tóth" userId="c978ac7569c4bfeb" providerId="LiveId" clId="{A20D6382-1245-4751-99EB-7197E255029D}" dt="2025-01-18T20:19:17.934" v="14389" actId="123"/>
        <pc:sldMkLst>
          <pc:docMk/>
          <pc:sldMk cId="268851453" sldId="273"/>
        </pc:sldMkLst>
        <pc:spChg chg="add mod">
          <ac:chgData name="Krisztina Tóth" userId="c978ac7569c4bfeb" providerId="LiveId" clId="{A20D6382-1245-4751-99EB-7197E255029D}" dt="2024-12-26T08:39:28.400" v="2278" actId="1076"/>
          <ac:spMkLst>
            <pc:docMk/>
            <pc:sldMk cId="268851453" sldId="273"/>
            <ac:spMk id="4" creationId="{97579D9F-33E4-9658-D1DC-148B5AEEB4F6}"/>
          </ac:spMkLst>
        </pc:spChg>
        <pc:spChg chg="add mod">
          <ac:chgData name="Krisztina Tóth" userId="c978ac7569c4bfeb" providerId="LiveId" clId="{A20D6382-1245-4751-99EB-7197E255029D}" dt="2025-01-18T20:19:17.934" v="14389" actId="123"/>
          <ac:spMkLst>
            <pc:docMk/>
            <pc:sldMk cId="268851453" sldId="273"/>
            <ac:spMk id="5" creationId="{FE196C91-1FFB-37E1-1B2F-DBFB75655FB5}"/>
          </ac:spMkLst>
        </pc:spChg>
        <pc:spChg chg="add mod">
          <ac:chgData name="Krisztina Tóth" userId="c978ac7569c4bfeb" providerId="LiveId" clId="{A20D6382-1245-4751-99EB-7197E255029D}" dt="2024-12-26T08:39:37.331" v="2280" actId="1076"/>
          <ac:spMkLst>
            <pc:docMk/>
            <pc:sldMk cId="268851453" sldId="273"/>
            <ac:spMk id="6" creationId="{D715A1C1-ABC1-5FFF-34F1-BC2BE546EEE2}"/>
          </ac:spMkLst>
        </pc:spChg>
      </pc:sldChg>
      <pc:sldChg chg="modSp new mod ord">
        <pc:chgData name="Krisztina Tóth" userId="c978ac7569c4bfeb" providerId="LiveId" clId="{A20D6382-1245-4751-99EB-7197E255029D}" dt="2025-01-30T11:46:09.196" v="15701"/>
        <pc:sldMkLst>
          <pc:docMk/>
          <pc:sldMk cId="3452884795" sldId="274"/>
        </pc:sldMkLst>
        <pc:spChg chg="mod">
          <ac:chgData name="Krisztina Tóth" userId="c978ac7569c4bfeb" providerId="LiveId" clId="{A20D6382-1245-4751-99EB-7197E255029D}" dt="2025-01-25T13:39:32.199" v="14441" actId="255"/>
          <ac:spMkLst>
            <pc:docMk/>
            <pc:sldMk cId="3452884795" sldId="274"/>
            <ac:spMk id="2" creationId="{6AE8DF1A-DB83-8076-F09A-0C2C49C6B627}"/>
          </ac:spMkLst>
        </pc:spChg>
        <pc:spChg chg="mod">
          <ac:chgData name="Krisztina Tóth" userId="c978ac7569c4bfeb" providerId="LiveId" clId="{A20D6382-1245-4751-99EB-7197E255029D}" dt="2025-01-25T13:40:01.249" v="14443" actId="5793"/>
          <ac:spMkLst>
            <pc:docMk/>
            <pc:sldMk cId="3452884795" sldId="274"/>
            <ac:spMk id="3" creationId="{A698DA41-283F-7BC3-12AB-85D9243C9EF5}"/>
          </ac:spMkLst>
        </pc:spChg>
      </pc:sldChg>
      <pc:sldChg chg="modSp new del mod">
        <pc:chgData name="Krisztina Tóth" userId="c978ac7569c4bfeb" providerId="LiveId" clId="{A20D6382-1245-4751-99EB-7197E255029D}" dt="2024-12-26T09:12:48.043" v="2284" actId="680"/>
        <pc:sldMkLst>
          <pc:docMk/>
          <pc:sldMk cId="3839670136" sldId="274"/>
        </pc:sldMkLst>
      </pc:sldChg>
      <pc:sldChg chg="modSp new mod">
        <pc:chgData name="Krisztina Tóth" userId="c978ac7569c4bfeb" providerId="LiveId" clId="{A20D6382-1245-4751-99EB-7197E255029D}" dt="2025-01-25T14:10:18.450" v="14522" actId="20577"/>
        <pc:sldMkLst>
          <pc:docMk/>
          <pc:sldMk cId="2400555247" sldId="275"/>
        </pc:sldMkLst>
        <pc:spChg chg="mod">
          <ac:chgData name="Krisztina Tóth" userId="c978ac7569c4bfeb" providerId="LiveId" clId="{A20D6382-1245-4751-99EB-7197E255029D}" dt="2024-12-26T10:06:40.574" v="2549" actId="1076"/>
          <ac:spMkLst>
            <pc:docMk/>
            <pc:sldMk cId="2400555247" sldId="275"/>
            <ac:spMk id="2" creationId="{BF7E43E7-971A-70C3-A93B-1B47B2CF1204}"/>
          </ac:spMkLst>
        </pc:spChg>
        <pc:spChg chg="mod">
          <ac:chgData name="Krisztina Tóth" userId="c978ac7569c4bfeb" providerId="LiveId" clId="{A20D6382-1245-4751-99EB-7197E255029D}" dt="2025-01-25T14:10:18.450" v="14522" actId="20577"/>
          <ac:spMkLst>
            <pc:docMk/>
            <pc:sldMk cId="2400555247" sldId="275"/>
            <ac:spMk id="3" creationId="{B3545589-7F5D-A722-F2DC-7B59A859FCF1}"/>
          </ac:spMkLst>
        </pc:spChg>
      </pc:sldChg>
      <pc:sldChg chg="addSp delSp modSp new mod">
        <pc:chgData name="Krisztina Tóth" userId="c978ac7569c4bfeb" providerId="LiveId" clId="{A20D6382-1245-4751-99EB-7197E255029D}" dt="2025-01-26T19:39:58.439" v="15632" actId="1036"/>
        <pc:sldMkLst>
          <pc:docMk/>
          <pc:sldMk cId="4268086003" sldId="276"/>
        </pc:sldMkLst>
        <pc:spChg chg="mod">
          <ac:chgData name="Krisztina Tóth" userId="c978ac7569c4bfeb" providerId="LiveId" clId="{A20D6382-1245-4751-99EB-7197E255029D}" dt="2024-12-26T13:32:11.212" v="3618" actId="207"/>
          <ac:spMkLst>
            <pc:docMk/>
            <pc:sldMk cId="4268086003" sldId="276"/>
            <ac:spMk id="2" creationId="{AB13002B-990B-4556-66FA-1FD3D149621D}"/>
          </ac:spMkLst>
        </pc:spChg>
        <pc:graphicFrameChg chg="add mod ord modGraphic">
          <ac:chgData name="Krisztina Tóth" userId="c978ac7569c4bfeb" providerId="LiveId" clId="{A20D6382-1245-4751-99EB-7197E255029D}" dt="2025-01-26T19:39:58.439" v="15632" actId="1036"/>
          <ac:graphicFrameMkLst>
            <pc:docMk/>
            <pc:sldMk cId="4268086003" sldId="276"/>
            <ac:graphicFrameMk id="4" creationId="{C03D03E1-7832-9F9D-4814-DF9C28FE8F3F}"/>
          </ac:graphicFrameMkLst>
        </pc:graphicFrameChg>
      </pc:sldChg>
      <pc:sldChg chg="addSp delSp modSp add mod">
        <pc:chgData name="Krisztina Tóth" userId="c978ac7569c4bfeb" providerId="LiveId" clId="{A20D6382-1245-4751-99EB-7197E255029D}" dt="2024-12-26T13:42:00.044" v="3889" actId="20577"/>
        <pc:sldMkLst>
          <pc:docMk/>
          <pc:sldMk cId="3989814943" sldId="277"/>
        </pc:sldMkLst>
        <pc:spChg chg="mod">
          <ac:chgData name="Krisztina Tóth" userId="c978ac7569c4bfeb" providerId="LiveId" clId="{A20D6382-1245-4751-99EB-7197E255029D}" dt="2024-12-26T13:41:20.244" v="3844" actId="122"/>
          <ac:spMkLst>
            <pc:docMk/>
            <pc:sldMk cId="3989814943" sldId="277"/>
            <ac:spMk id="2" creationId="{6964AC1A-AE1C-8235-C7BB-BDA4EB657324}"/>
          </ac:spMkLst>
        </pc:spChg>
        <pc:spChg chg="add mod">
          <ac:chgData name="Krisztina Tóth" userId="c978ac7569c4bfeb" providerId="LiveId" clId="{A20D6382-1245-4751-99EB-7197E255029D}" dt="2024-12-26T13:42:00.044" v="3889" actId="20577"/>
          <ac:spMkLst>
            <pc:docMk/>
            <pc:sldMk cId="3989814943" sldId="277"/>
            <ac:spMk id="5" creationId="{01EA9A64-2657-A19B-E805-6E19CFE6BDF5}"/>
          </ac:spMkLst>
        </pc:spChg>
        <pc:spChg chg="add mod">
          <ac:chgData name="Krisztina Tóth" userId="c978ac7569c4bfeb" providerId="LiveId" clId="{A20D6382-1245-4751-99EB-7197E255029D}" dt="2024-12-26T13:41:11.784" v="3843" actId="207"/>
          <ac:spMkLst>
            <pc:docMk/>
            <pc:sldMk cId="3989814943" sldId="277"/>
            <ac:spMk id="6" creationId="{1F546E9C-7B8C-163C-FC61-2FBE0E52DFD5}"/>
          </ac:spMkLst>
        </pc:spChg>
      </pc:sldChg>
      <pc:sldChg chg="addSp delSp modSp new mod">
        <pc:chgData name="Krisztina Tóth" userId="c978ac7569c4bfeb" providerId="LiveId" clId="{A20D6382-1245-4751-99EB-7197E255029D}" dt="2024-12-28T10:22:10.491" v="7336" actId="1076"/>
        <pc:sldMkLst>
          <pc:docMk/>
          <pc:sldMk cId="2534757820" sldId="278"/>
        </pc:sldMkLst>
        <pc:graphicFrameChg chg="add del mod ord modGraphic">
          <ac:chgData name="Krisztina Tóth" userId="c978ac7569c4bfeb" providerId="LiveId" clId="{A20D6382-1245-4751-99EB-7197E255029D}" dt="2024-12-28T10:22:10.491" v="7336" actId="1076"/>
          <ac:graphicFrameMkLst>
            <pc:docMk/>
            <pc:sldMk cId="2534757820" sldId="278"/>
            <ac:graphicFrameMk id="13" creationId="{8B395148-8E69-A6FE-DA26-BFD5C5F3E103}"/>
          </ac:graphicFrameMkLst>
        </pc:graphicFrameChg>
      </pc:sldChg>
      <pc:sldChg chg="modSp add del mod">
        <pc:chgData name="Krisztina Tóth" userId="c978ac7569c4bfeb" providerId="LiveId" clId="{A20D6382-1245-4751-99EB-7197E255029D}" dt="2024-12-28T10:17:14.955" v="7160" actId="2696"/>
        <pc:sldMkLst>
          <pc:docMk/>
          <pc:sldMk cId="555309067" sldId="279"/>
        </pc:sldMkLst>
      </pc:sldChg>
      <pc:sldChg chg="addSp delSp modSp add mod">
        <pc:chgData name="Krisztina Tóth" userId="c978ac7569c4bfeb" providerId="LiveId" clId="{A20D6382-1245-4751-99EB-7197E255029D}" dt="2024-12-28T10:07:47.155" v="6913"/>
        <pc:sldMkLst>
          <pc:docMk/>
          <pc:sldMk cId="801631309" sldId="280"/>
        </pc:sldMkLst>
        <pc:graphicFrameChg chg="mod modGraphic">
          <ac:chgData name="Krisztina Tóth" userId="c978ac7569c4bfeb" providerId="LiveId" clId="{A20D6382-1245-4751-99EB-7197E255029D}" dt="2024-12-28T10:07:47.155" v="6913"/>
          <ac:graphicFrameMkLst>
            <pc:docMk/>
            <pc:sldMk cId="801631309" sldId="280"/>
            <ac:graphicFrameMk id="13" creationId="{1AA12D8D-ED0A-AEBA-9D4B-2DF58036B44F}"/>
          </ac:graphicFrameMkLst>
        </pc:graphicFrameChg>
      </pc:sldChg>
      <pc:sldChg chg="modSp add mod">
        <pc:chgData name="Krisztina Tóth" userId="c978ac7569c4bfeb" providerId="LiveId" clId="{A20D6382-1245-4751-99EB-7197E255029D}" dt="2025-01-25T14:59:07.666" v="15271" actId="20577"/>
        <pc:sldMkLst>
          <pc:docMk/>
          <pc:sldMk cId="3561750695" sldId="281"/>
        </pc:sldMkLst>
        <pc:graphicFrameChg chg="mod modGraphic">
          <ac:chgData name="Krisztina Tóth" userId="c978ac7569c4bfeb" providerId="LiveId" clId="{A20D6382-1245-4751-99EB-7197E255029D}" dt="2025-01-25T14:59:07.666" v="15271" actId="20577"/>
          <ac:graphicFrameMkLst>
            <pc:docMk/>
            <pc:sldMk cId="3561750695" sldId="281"/>
            <ac:graphicFrameMk id="13" creationId="{CD920D48-B4DF-EDFA-E5C2-39D2FCBDCEBD}"/>
          </ac:graphicFrameMkLst>
        </pc:graphicFrameChg>
      </pc:sldChg>
      <pc:sldChg chg="addSp delSp modSp new del mod">
        <pc:chgData name="Krisztina Tóth" userId="c978ac7569c4bfeb" providerId="LiveId" clId="{A20D6382-1245-4751-99EB-7197E255029D}" dt="2024-12-28T12:57:16.986" v="7999" actId="2696"/>
        <pc:sldMkLst>
          <pc:docMk/>
          <pc:sldMk cId="4241838837" sldId="282"/>
        </pc:sldMkLst>
      </pc:sldChg>
      <pc:sldChg chg="addSp modSp new mod">
        <pc:chgData name="Krisztina Tóth" userId="c978ac7569c4bfeb" providerId="LiveId" clId="{A20D6382-1245-4751-99EB-7197E255029D}" dt="2025-01-30T12:02:14.933" v="15729" actId="20577"/>
        <pc:sldMkLst>
          <pc:docMk/>
          <pc:sldMk cId="2414372665" sldId="283"/>
        </pc:sldMkLst>
        <pc:spChg chg="mod">
          <ac:chgData name="Krisztina Tóth" userId="c978ac7569c4bfeb" providerId="LiveId" clId="{A20D6382-1245-4751-99EB-7197E255029D}" dt="2025-01-25T12:50:08.185" v="14429" actId="207"/>
          <ac:spMkLst>
            <pc:docMk/>
            <pc:sldMk cId="2414372665" sldId="283"/>
            <ac:spMk id="2" creationId="{5CA73887-667B-A7CE-A2A1-279DE68D5197}"/>
          </ac:spMkLst>
        </pc:spChg>
        <pc:spChg chg="mod">
          <ac:chgData name="Krisztina Tóth" userId="c978ac7569c4bfeb" providerId="LiveId" clId="{A20D6382-1245-4751-99EB-7197E255029D}" dt="2025-01-30T12:02:14.933" v="15729" actId="20577"/>
          <ac:spMkLst>
            <pc:docMk/>
            <pc:sldMk cId="2414372665" sldId="283"/>
            <ac:spMk id="3" creationId="{0EE77981-F142-0516-BC5B-828CBC8808AC}"/>
          </ac:spMkLst>
        </pc:spChg>
        <pc:spChg chg="add mod">
          <ac:chgData name="Krisztina Tóth" userId="c978ac7569c4bfeb" providerId="LiveId" clId="{A20D6382-1245-4751-99EB-7197E255029D}" dt="2025-01-18T13:49:47.028" v="14380" actId="20577"/>
          <ac:spMkLst>
            <pc:docMk/>
            <pc:sldMk cId="2414372665" sldId="283"/>
            <ac:spMk id="4" creationId="{93DC74EE-55DF-2F90-CD1C-D2A00DBC38BC}"/>
          </ac:spMkLst>
        </pc:spChg>
        <pc:spChg chg="add mod">
          <ac:chgData name="Krisztina Tóth" userId="c978ac7569c4bfeb" providerId="LiveId" clId="{A20D6382-1245-4751-99EB-7197E255029D}" dt="2024-12-28T13:11:44.235" v="8061" actId="688"/>
          <ac:spMkLst>
            <pc:docMk/>
            <pc:sldMk cId="2414372665" sldId="283"/>
            <ac:spMk id="5" creationId="{33265408-5736-4D88-E429-DEF8A3954F2A}"/>
          </ac:spMkLst>
        </pc:spChg>
        <pc:spChg chg="add mod">
          <ac:chgData name="Krisztina Tóth" userId="c978ac7569c4bfeb" providerId="LiveId" clId="{A20D6382-1245-4751-99EB-7197E255029D}" dt="2024-12-28T13:11:52.728" v="8064" actId="688"/>
          <ac:spMkLst>
            <pc:docMk/>
            <pc:sldMk cId="2414372665" sldId="283"/>
            <ac:spMk id="6" creationId="{B4DA12B0-E2E5-A9F6-19B9-09622914EC89}"/>
          </ac:spMkLst>
        </pc:spChg>
      </pc:sldChg>
      <pc:sldChg chg="modSp new mod">
        <pc:chgData name="Krisztina Tóth" userId="c978ac7569c4bfeb" providerId="LiveId" clId="{A20D6382-1245-4751-99EB-7197E255029D}" dt="2025-01-25T17:41:18.909" v="15316" actId="1076"/>
        <pc:sldMkLst>
          <pc:docMk/>
          <pc:sldMk cId="1301363398" sldId="284"/>
        </pc:sldMkLst>
        <pc:spChg chg="mod">
          <ac:chgData name="Krisztina Tóth" userId="c978ac7569c4bfeb" providerId="LiveId" clId="{A20D6382-1245-4751-99EB-7197E255029D}" dt="2025-01-25T12:50:20.310" v="14431" actId="122"/>
          <ac:spMkLst>
            <pc:docMk/>
            <pc:sldMk cId="1301363398" sldId="284"/>
            <ac:spMk id="2" creationId="{C2BBA1DD-CC3D-978E-EC4E-BDC28EC274A6}"/>
          </ac:spMkLst>
        </pc:spChg>
        <pc:spChg chg="mod">
          <ac:chgData name="Krisztina Tóth" userId="c978ac7569c4bfeb" providerId="LiveId" clId="{A20D6382-1245-4751-99EB-7197E255029D}" dt="2025-01-25T17:41:18.909" v="15316" actId="1076"/>
          <ac:spMkLst>
            <pc:docMk/>
            <pc:sldMk cId="1301363398" sldId="284"/>
            <ac:spMk id="3" creationId="{D8958622-A793-0E95-DF49-3675D604B16D}"/>
          </ac:spMkLst>
        </pc:spChg>
      </pc:sldChg>
      <pc:sldChg chg="addSp delSp modSp new mod">
        <pc:chgData name="Krisztina Tóth" userId="c978ac7569c4bfeb" providerId="LiveId" clId="{A20D6382-1245-4751-99EB-7197E255029D}" dt="2024-12-28T15:46:06.545" v="8870" actId="1076"/>
        <pc:sldMkLst>
          <pc:docMk/>
          <pc:sldMk cId="284436468" sldId="285"/>
        </pc:sldMkLst>
        <pc:spChg chg="mod">
          <ac:chgData name="Krisztina Tóth" userId="c978ac7569c4bfeb" providerId="LiveId" clId="{A20D6382-1245-4751-99EB-7197E255029D}" dt="2024-12-28T15:38:30.804" v="8556" actId="20577"/>
          <ac:spMkLst>
            <pc:docMk/>
            <pc:sldMk cId="284436468" sldId="285"/>
            <ac:spMk id="2" creationId="{949399CA-7987-8C67-4A3F-9564D8D3BB29}"/>
          </ac:spMkLst>
        </pc:spChg>
        <pc:graphicFrameChg chg="add mod ord modGraphic">
          <ac:chgData name="Krisztina Tóth" userId="c978ac7569c4bfeb" providerId="LiveId" clId="{A20D6382-1245-4751-99EB-7197E255029D}" dt="2024-12-28T15:46:06.545" v="8870" actId="1076"/>
          <ac:graphicFrameMkLst>
            <pc:docMk/>
            <pc:sldMk cId="284436468" sldId="285"/>
            <ac:graphicFrameMk id="4" creationId="{BB947444-9B4F-B637-C386-979B5D9651BB}"/>
          </ac:graphicFrameMkLst>
        </pc:graphicFrameChg>
      </pc:sldChg>
      <pc:sldChg chg="modSp add mod">
        <pc:chgData name="Krisztina Tóth" userId="c978ac7569c4bfeb" providerId="LiveId" clId="{A20D6382-1245-4751-99EB-7197E255029D}" dt="2024-12-28T16:34:04.504" v="9079" actId="1076"/>
        <pc:sldMkLst>
          <pc:docMk/>
          <pc:sldMk cId="2730462333" sldId="286"/>
        </pc:sldMkLst>
        <pc:spChg chg="mod">
          <ac:chgData name="Krisztina Tóth" userId="c978ac7569c4bfeb" providerId="LiveId" clId="{A20D6382-1245-4751-99EB-7197E255029D}" dt="2024-12-28T16:32:22.647" v="9015" actId="1076"/>
          <ac:spMkLst>
            <pc:docMk/>
            <pc:sldMk cId="2730462333" sldId="286"/>
            <ac:spMk id="2" creationId="{DD6C6B62-86D8-E712-982E-56B706599364}"/>
          </ac:spMkLst>
        </pc:spChg>
        <pc:graphicFrameChg chg="mod modGraphic">
          <ac:chgData name="Krisztina Tóth" userId="c978ac7569c4bfeb" providerId="LiveId" clId="{A20D6382-1245-4751-99EB-7197E255029D}" dt="2024-12-28T16:34:04.504" v="9079" actId="1076"/>
          <ac:graphicFrameMkLst>
            <pc:docMk/>
            <pc:sldMk cId="2730462333" sldId="286"/>
            <ac:graphicFrameMk id="4" creationId="{465A4BBC-74EE-BB66-E65D-D5B2E65FAC31}"/>
          </ac:graphicFrameMkLst>
        </pc:graphicFrameChg>
      </pc:sldChg>
      <pc:sldChg chg="modSp add mod">
        <pc:chgData name="Krisztina Tóth" userId="c978ac7569c4bfeb" providerId="LiveId" clId="{A20D6382-1245-4751-99EB-7197E255029D}" dt="2024-12-28T16:42:52.909" v="9203" actId="1076"/>
        <pc:sldMkLst>
          <pc:docMk/>
          <pc:sldMk cId="984706292" sldId="287"/>
        </pc:sldMkLst>
        <pc:spChg chg="mod">
          <ac:chgData name="Krisztina Tóth" userId="c978ac7569c4bfeb" providerId="LiveId" clId="{A20D6382-1245-4751-99EB-7197E255029D}" dt="2024-12-28T16:40:56.218" v="9135" actId="20577"/>
          <ac:spMkLst>
            <pc:docMk/>
            <pc:sldMk cId="984706292" sldId="287"/>
            <ac:spMk id="2" creationId="{67051910-2F98-C76F-525A-7C38B4CD46C1}"/>
          </ac:spMkLst>
        </pc:spChg>
        <pc:graphicFrameChg chg="mod modGraphic">
          <ac:chgData name="Krisztina Tóth" userId="c978ac7569c4bfeb" providerId="LiveId" clId="{A20D6382-1245-4751-99EB-7197E255029D}" dt="2024-12-28T16:42:52.909" v="9203" actId="1076"/>
          <ac:graphicFrameMkLst>
            <pc:docMk/>
            <pc:sldMk cId="984706292" sldId="287"/>
            <ac:graphicFrameMk id="4" creationId="{BF2073CE-3731-FC7D-8905-AF0D0B17AE9B}"/>
          </ac:graphicFrameMkLst>
        </pc:graphicFrameChg>
      </pc:sldChg>
      <pc:sldChg chg="modSp add mod">
        <pc:chgData name="Krisztina Tóth" userId="c978ac7569c4bfeb" providerId="LiveId" clId="{A20D6382-1245-4751-99EB-7197E255029D}" dt="2024-12-28T17:04:55.777" v="9445" actId="20577"/>
        <pc:sldMkLst>
          <pc:docMk/>
          <pc:sldMk cId="3957822581" sldId="288"/>
        </pc:sldMkLst>
        <pc:spChg chg="mod">
          <ac:chgData name="Krisztina Tóth" userId="c978ac7569c4bfeb" providerId="LiveId" clId="{A20D6382-1245-4751-99EB-7197E255029D}" dt="2024-12-28T17:01:37.790" v="9313" actId="20577"/>
          <ac:spMkLst>
            <pc:docMk/>
            <pc:sldMk cId="3957822581" sldId="288"/>
            <ac:spMk id="2" creationId="{A82FBACA-CFD7-3344-6C74-DCC38052A5D5}"/>
          </ac:spMkLst>
        </pc:spChg>
        <pc:graphicFrameChg chg="mod modGraphic">
          <ac:chgData name="Krisztina Tóth" userId="c978ac7569c4bfeb" providerId="LiveId" clId="{A20D6382-1245-4751-99EB-7197E255029D}" dt="2024-12-28T17:04:55.777" v="9445" actId="20577"/>
          <ac:graphicFrameMkLst>
            <pc:docMk/>
            <pc:sldMk cId="3957822581" sldId="288"/>
            <ac:graphicFrameMk id="4" creationId="{95098D16-78E6-031A-AEB2-C558C519022F}"/>
          </ac:graphicFrameMkLst>
        </pc:graphicFrameChg>
      </pc:sldChg>
      <pc:sldChg chg="modSp add del mod">
        <pc:chgData name="Krisztina Tóth" userId="c978ac7569c4bfeb" providerId="LiveId" clId="{A20D6382-1245-4751-99EB-7197E255029D}" dt="2025-01-18T13:49:41.283" v="14379" actId="2696"/>
        <pc:sldMkLst>
          <pc:docMk/>
          <pc:sldMk cId="2197930099" sldId="289"/>
        </pc:sldMkLst>
      </pc:sldChg>
      <pc:sldChg chg="modSp add mod">
        <pc:chgData name="Krisztina Tóth" userId="c978ac7569c4bfeb" providerId="LiveId" clId="{A20D6382-1245-4751-99EB-7197E255029D}" dt="2025-01-25T17:39:44.752" v="15314" actId="5793"/>
        <pc:sldMkLst>
          <pc:docMk/>
          <pc:sldMk cId="911745113" sldId="290"/>
        </pc:sldMkLst>
        <pc:spChg chg="mod">
          <ac:chgData name="Krisztina Tóth" userId="c978ac7569c4bfeb" providerId="LiveId" clId="{A20D6382-1245-4751-99EB-7197E255029D}" dt="2025-01-25T12:49:13.652" v="14428"/>
          <ac:spMkLst>
            <pc:docMk/>
            <pc:sldMk cId="911745113" sldId="290"/>
            <ac:spMk id="2" creationId="{DAE366F0-55F5-A025-C82B-D30787B7ED17}"/>
          </ac:spMkLst>
        </pc:spChg>
        <pc:graphicFrameChg chg="mod modGraphic">
          <ac:chgData name="Krisztina Tóth" userId="c978ac7569c4bfeb" providerId="LiveId" clId="{A20D6382-1245-4751-99EB-7197E255029D}" dt="2025-01-25T17:39:44.752" v="15314" actId="5793"/>
          <ac:graphicFrameMkLst>
            <pc:docMk/>
            <pc:sldMk cId="911745113" sldId="290"/>
            <ac:graphicFrameMk id="4" creationId="{F81A81D5-A403-573C-E634-C164F9D79FDC}"/>
          </ac:graphicFrameMkLst>
        </pc:graphicFrameChg>
      </pc:sldChg>
      <pc:sldChg chg="addSp modSp new mod">
        <pc:chgData name="Krisztina Tóth" userId="c978ac7569c4bfeb" providerId="LiveId" clId="{A20D6382-1245-4751-99EB-7197E255029D}" dt="2025-01-30T16:44:57.884" v="15752" actId="113"/>
        <pc:sldMkLst>
          <pc:docMk/>
          <pc:sldMk cId="504615278" sldId="291"/>
        </pc:sldMkLst>
        <pc:spChg chg="mod">
          <ac:chgData name="Krisztina Tóth" userId="c978ac7569c4bfeb" providerId="LiveId" clId="{A20D6382-1245-4751-99EB-7197E255029D}" dt="2025-01-02T12:21:48.102" v="12465" actId="20577"/>
          <ac:spMkLst>
            <pc:docMk/>
            <pc:sldMk cId="504615278" sldId="291"/>
            <ac:spMk id="2" creationId="{D19B6EDB-895C-F994-4C46-A27D864896FE}"/>
          </ac:spMkLst>
        </pc:spChg>
        <pc:spChg chg="mod">
          <ac:chgData name="Krisztina Tóth" userId="c978ac7569c4bfeb" providerId="LiveId" clId="{A20D6382-1245-4751-99EB-7197E255029D}" dt="2025-01-30T16:44:57.884" v="15752" actId="113"/>
          <ac:spMkLst>
            <pc:docMk/>
            <pc:sldMk cId="504615278" sldId="291"/>
            <ac:spMk id="3" creationId="{41B1C788-2F92-9C9E-8520-9D1264F94E50}"/>
          </ac:spMkLst>
        </pc:spChg>
        <pc:spChg chg="add mod">
          <ac:chgData name="Krisztina Tóth" userId="c978ac7569c4bfeb" providerId="LiveId" clId="{A20D6382-1245-4751-99EB-7197E255029D}" dt="2025-01-02T12:22:48.205" v="12491" actId="122"/>
          <ac:spMkLst>
            <pc:docMk/>
            <pc:sldMk cId="504615278" sldId="291"/>
            <ac:spMk id="4" creationId="{E510AA1D-DF50-B49D-DE55-AF61E35D5CA5}"/>
          </ac:spMkLst>
        </pc:spChg>
      </pc:sldChg>
      <pc:sldChg chg="modSp new mod">
        <pc:chgData name="Krisztina Tóth" userId="c978ac7569c4bfeb" providerId="LiveId" clId="{A20D6382-1245-4751-99EB-7197E255029D}" dt="2025-01-11T16:09:46.964" v="14195" actId="255"/>
        <pc:sldMkLst>
          <pc:docMk/>
          <pc:sldMk cId="2362200097" sldId="292"/>
        </pc:sldMkLst>
        <pc:spChg chg="mod">
          <ac:chgData name="Krisztina Tóth" userId="c978ac7569c4bfeb" providerId="LiveId" clId="{A20D6382-1245-4751-99EB-7197E255029D}" dt="2025-01-02T13:08:55.079" v="13519" actId="1076"/>
          <ac:spMkLst>
            <pc:docMk/>
            <pc:sldMk cId="2362200097" sldId="292"/>
            <ac:spMk id="2" creationId="{3BD5575F-96FE-48DE-6A75-CA74580F6CE8}"/>
          </ac:spMkLst>
        </pc:spChg>
        <pc:spChg chg="mod">
          <ac:chgData name="Krisztina Tóth" userId="c978ac7569c4bfeb" providerId="LiveId" clId="{A20D6382-1245-4751-99EB-7197E255029D}" dt="2025-01-11T16:09:46.964" v="14195" actId="255"/>
          <ac:spMkLst>
            <pc:docMk/>
            <pc:sldMk cId="2362200097" sldId="292"/>
            <ac:spMk id="3" creationId="{5AB4A7BE-160D-F03D-F5C9-81F45F062835}"/>
          </ac:spMkLst>
        </pc:spChg>
      </pc:sldChg>
      <pc:sldChg chg="addSp delSp modSp new mod">
        <pc:chgData name="Krisztina Tóth" userId="c978ac7569c4bfeb" providerId="LiveId" clId="{A20D6382-1245-4751-99EB-7197E255029D}" dt="2025-01-02T10:50:25.088" v="11248" actId="14734"/>
        <pc:sldMkLst>
          <pc:docMk/>
          <pc:sldMk cId="912785058" sldId="293"/>
        </pc:sldMkLst>
        <pc:spChg chg="mod">
          <ac:chgData name="Krisztina Tóth" userId="c978ac7569c4bfeb" providerId="LiveId" clId="{A20D6382-1245-4751-99EB-7197E255029D}" dt="2025-01-02T10:14:20.029" v="10125" actId="1076"/>
          <ac:spMkLst>
            <pc:docMk/>
            <pc:sldMk cId="912785058" sldId="293"/>
            <ac:spMk id="2" creationId="{E1E2F217-469A-AF64-980C-C7401260ED1F}"/>
          </ac:spMkLst>
        </pc:spChg>
        <pc:graphicFrameChg chg="add mod ord modGraphic">
          <ac:chgData name="Krisztina Tóth" userId="c978ac7569c4bfeb" providerId="LiveId" clId="{A20D6382-1245-4751-99EB-7197E255029D}" dt="2025-01-02T10:50:25.088" v="11248" actId="14734"/>
          <ac:graphicFrameMkLst>
            <pc:docMk/>
            <pc:sldMk cId="912785058" sldId="293"/>
            <ac:graphicFrameMk id="4" creationId="{06082D60-98E7-64A7-1C38-ABFBC701E0DA}"/>
          </ac:graphicFrameMkLst>
        </pc:graphicFrameChg>
      </pc:sldChg>
      <pc:sldChg chg="delSp modSp new mod">
        <pc:chgData name="Krisztina Tóth" userId="c978ac7569c4bfeb" providerId="LiveId" clId="{A20D6382-1245-4751-99EB-7197E255029D}" dt="2025-01-02T11:52:00.952" v="11515" actId="20577"/>
        <pc:sldMkLst>
          <pc:docMk/>
          <pc:sldMk cId="2049673914" sldId="294"/>
        </pc:sldMkLst>
        <pc:spChg chg="mod">
          <ac:chgData name="Krisztina Tóth" userId="c978ac7569c4bfeb" providerId="LiveId" clId="{A20D6382-1245-4751-99EB-7197E255029D}" dt="2025-01-02T11:52:00.952" v="11515" actId="20577"/>
          <ac:spMkLst>
            <pc:docMk/>
            <pc:sldMk cId="2049673914" sldId="294"/>
            <ac:spMk id="3" creationId="{0F3FB772-281B-DF5A-2871-C97DB4AD7DF7}"/>
          </ac:spMkLst>
        </pc:spChg>
      </pc:sldChg>
      <pc:sldChg chg="modSp add mod">
        <pc:chgData name="Krisztina Tóth" userId="c978ac7569c4bfeb" providerId="LiveId" clId="{A20D6382-1245-4751-99EB-7197E255029D}" dt="2025-01-02T10:39:34.899" v="11193" actId="14100"/>
        <pc:sldMkLst>
          <pc:docMk/>
          <pc:sldMk cId="1985998" sldId="295"/>
        </pc:sldMkLst>
        <pc:graphicFrameChg chg="mod modGraphic">
          <ac:chgData name="Krisztina Tóth" userId="c978ac7569c4bfeb" providerId="LiveId" clId="{A20D6382-1245-4751-99EB-7197E255029D}" dt="2025-01-02T10:39:34.899" v="11193" actId="14100"/>
          <ac:graphicFrameMkLst>
            <pc:docMk/>
            <pc:sldMk cId="1985998" sldId="295"/>
            <ac:graphicFrameMk id="4" creationId="{1B3ED59E-4160-4225-154D-67CE3311B689}"/>
          </ac:graphicFrameMkLst>
        </pc:graphicFrameChg>
      </pc:sldChg>
      <pc:sldChg chg="modSp add mod">
        <pc:chgData name="Krisztina Tóth" userId="c978ac7569c4bfeb" providerId="LiveId" clId="{A20D6382-1245-4751-99EB-7197E255029D}" dt="2025-01-02T10:52:05.627" v="11329" actId="20577"/>
        <pc:sldMkLst>
          <pc:docMk/>
          <pc:sldMk cId="3537578102" sldId="296"/>
        </pc:sldMkLst>
        <pc:graphicFrameChg chg="mod modGraphic">
          <ac:chgData name="Krisztina Tóth" userId="c978ac7569c4bfeb" providerId="LiveId" clId="{A20D6382-1245-4751-99EB-7197E255029D}" dt="2025-01-02T10:52:05.627" v="11329" actId="20577"/>
          <ac:graphicFrameMkLst>
            <pc:docMk/>
            <pc:sldMk cId="3537578102" sldId="296"/>
            <ac:graphicFrameMk id="4" creationId="{4DFBC773-7DF6-1EDE-F535-ED8EC5725958}"/>
          </ac:graphicFrameMkLst>
        </pc:graphicFrameChg>
      </pc:sldChg>
      <pc:sldChg chg="addSp modSp add mod">
        <pc:chgData name="Krisztina Tóth" userId="c978ac7569c4bfeb" providerId="LiveId" clId="{A20D6382-1245-4751-99EB-7197E255029D}" dt="2025-01-11T15:50:17.435" v="13845" actId="1076"/>
        <pc:sldMkLst>
          <pc:docMk/>
          <pc:sldMk cId="2544455790" sldId="297"/>
        </pc:sldMkLst>
        <pc:spChg chg="add mod">
          <ac:chgData name="Krisztina Tóth" userId="c978ac7569c4bfeb" providerId="LiveId" clId="{A20D6382-1245-4751-99EB-7197E255029D}" dt="2025-01-02T12:06:50.125" v="11627" actId="688"/>
          <ac:spMkLst>
            <pc:docMk/>
            <pc:sldMk cId="2544455790" sldId="297"/>
            <ac:spMk id="2" creationId="{93565B8A-BC13-1445-E69F-3625C0512D1C}"/>
          </ac:spMkLst>
        </pc:spChg>
        <pc:spChg chg="mod">
          <ac:chgData name="Krisztina Tóth" userId="c978ac7569c4bfeb" providerId="LiveId" clId="{A20D6382-1245-4751-99EB-7197E255029D}" dt="2025-01-02T12:12:29.753" v="12092" actId="20577"/>
          <ac:spMkLst>
            <pc:docMk/>
            <pc:sldMk cId="2544455790" sldId="297"/>
            <ac:spMk id="3" creationId="{34EF25C9-659A-2E31-3682-3AFE873B63DB}"/>
          </ac:spMkLst>
        </pc:spChg>
        <pc:spChg chg="add mod">
          <ac:chgData name="Krisztina Tóth" userId="c978ac7569c4bfeb" providerId="LiveId" clId="{A20D6382-1245-4751-99EB-7197E255029D}" dt="2025-01-02T12:07:01.025" v="11632" actId="688"/>
          <ac:spMkLst>
            <pc:docMk/>
            <pc:sldMk cId="2544455790" sldId="297"/>
            <ac:spMk id="4" creationId="{3EF1F865-37DC-9954-233F-CFA18AB44868}"/>
          </ac:spMkLst>
        </pc:spChg>
        <pc:spChg chg="add mod">
          <ac:chgData name="Krisztina Tóth" userId="c978ac7569c4bfeb" providerId="LiveId" clId="{A20D6382-1245-4751-99EB-7197E255029D}" dt="2025-01-02T12:07:09.285" v="11635" actId="688"/>
          <ac:spMkLst>
            <pc:docMk/>
            <pc:sldMk cId="2544455790" sldId="297"/>
            <ac:spMk id="5" creationId="{96BADD67-16AE-BB80-0409-96A40DA881B2}"/>
          </ac:spMkLst>
        </pc:spChg>
        <pc:graphicFrameChg chg="add mod modGraphic">
          <ac:chgData name="Krisztina Tóth" userId="c978ac7569c4bfeb" providerId="LiveId" clId="{A20D6382-1245-4751-99EB-7197E255029D}" dt="2025-01-11T15:50:17.435" v="13845" actId="1076"/>
          <ac:graphicFrameMkLst>
            <pc:docMk/>
            <pc:sldMk cId="2544455790" sldId="297"/>
            <ac:graphicFrameMk id="6" creationId="{E68AD743-E0AF-856B-F82D-42F4AC9980F0}"/>
          </ac:graphicFrameMkLst>
        </pc:graphicFrameChg>
      </pc:sldChg>
      <pc:sldChg chg="addSp delSp modSp new mod">
        <pc:chgData name="Krisztina Tóth" userId="c978ac7569c4bfeb" providerId="LiveId" clId="{A20D6382-1245-4751-99EB-7197E255029D}" dt="2025-01-11T15:57:22.537" v="14169" actId="478"/>
        <pc:sldMkLst>
          <pc:docMk/>
          <pc:sldMk cId="914975388" sldId="298"/>
        </pc:sldMkLst>
        <pc:spChg chg="mod">
          <ac:chgData name="Krisztina Tóth" userId="c978ac7569c4bfeb" providerId="LiveId" clId="{A20D6382-1245-4751-99EB-7197E255029D}" dt="2025-01-02T12:28:29.971" v="12681" actId="20577"/>
          <ac:spMkLst>
            <pc:docMk/>
            <pc:sldMk cId="914975388" sldId="298"/>
            <ac:spMk id="2" creationId="{782E8180-9FB6-FD93-920E-6A1AC582093B}"/>
          </ac:spMkLst>
        </pc:spChg>
        <pc:spChg chg="mod">
          <ac:chgData name="Krisztina Tóth" userId="c978ac7569c4bfeb" providerId="LiveId" clId="{A20D6382-1245-4751-99EB-7197E255029D}" dt="2025-01-02T12:36:10.936" v="13379" actId="255"/>
          <ac:spMkLst>
            <pc:docMk/>
            <pc:sldMk cId="914975388" sldId="298"/>
            <ac:spMk id="3" creationId="{A4A8F9EA-85A8-9E23-CF18-3A93D71B9216}"/>
          </ac:spMkLst>
        </pc:spChg>
      </pc:sldChg>
      <pc:sldChg chg="addSp delSp modSp add mod">
        <pc:chgData name="Krisztina Tóth" userId="c978ac7569c4bfeb" providerId="LiveId" clId="{A20D6382-1245-4751-99EB-7197E255029D}" dt="2025-01-02T13:22:46.623" v="13667" actId="27636"/>
        <pc:sldMkLst>
          <pc:docMk/>
          <pc:sldMk cId="3550693033" sldId="299"/>
        </pc:sldMkLst>
        <pc:spChg chg="mod">
          <ac:chgData name="Krisztina Tóth" userId="c978ac7569c4bfeb" providerId="LiveId" clId="{A20D6382-1245-4751-99EB-7197E255029D}" dt="2025-01-02T13:22:46.623" v="13667" actId="27636"/>
          <ac:spMkLst>
            <pc:docMk/>
            <pc:sldMk cId="3550693033" sldId="299"/>
            <ac:spMk id="3" creationId="{EEB939E4-FAAB-407F-8D80-5330D41200A2}"/>
          </ac:spMkLst>
        </pc:spChg>
      </pc:sldChg>
      <pc:sldChg chg="delSp modSp new mod">
        <pc:chgData name="Krisztina Tóth" userId="c978ac7569c4bfeb" providerId="LiveId" clId="{A20D6382-1245-4751-99EB-7197E255029D}" dt="2025-01-02T13:24:14.753" v="13704" actId="20577"/>
        <pc:sldMkLst>
          <pc:docMk/>
          <pc:sldMk cId="2094483552" sldId="300"/>
        </pc:sldMkLst>
        <pc:spChg chg="mod">
          <ac:chgData name="Krisztina Tóth" userId="c978ac7569c4bfeb" providerId="LiveId" clId="{A20D6382-1245-4751-99EB-7197E255029D}" dt="2025-01-02T13:24:14.753" v="13704" actId="20577"/>
          <ac:spMkLst>
            <pc:docMk/>
            <pc:sldMk cId="2094483552" sldId="300"/>
            <ac:spMk id="3" creationId="{C046B56F-BAD9-2CA5-C303-A0939947CBC0}"/>
          </ac:spMkLst>
        </pc:spChg>
      </pc:sldChg>
      <pc:sldChg chg="modSp add mod ord">
        <pc:chgData name="Krisztina Tóth" userId="c978ac7569c4bfeb" providerId="LiveId" clId="{A20D6382-1245-4751-99EB-7197E255029D}" dt="2025-01-11T16:09:56.958" v="14198" actId="255"/>
        <pc:sldMkLst>
          <pc:docMk/>
          <pc:sldMk cId="456154887" sldId="301"/>
        </pc:sldMkLst>
        <pc:spChg chg="mod">
          <ac:chgData name="Krisztina Tóth" userId="c978ac7569c4bfeb" providerId="LiveId" clId="{A20D6382-1245-4751-99EB-7197E255029D}" dt="2025-01-11T16:09:56.958" v="14198" actId="255"/>
          <ac:spMkLst>
            <pc:docMk/>
            <pc:sldMk cId="456154887" sldId="301"/>
            <ac:spMk id="3" creationId="{941C260F-CB18-27D0-AC8B-9235C4F52F1A}"/>
          </ac:spMkLst>
        </pc:spChg>
      </pc:sldChg>
      <pc:sldChg chg="modSp add mod ord">
        <pc:chgData name="Krisztina Tóth" userId="c978ac7569c4bfeb" providerId="LiveId" clId="{A20D6382-1245-4751-99EB-7197E255029D}" dt="2025-01-25T12:52:15.202" v="14438" actId="207"/>
        <pc:sldMkLst>
          <pc:docMk/>
          <pc:sldMk cId="4180691106" sldId="302"/>
        </pc:sldMkLst>
        <pc:spChg chg="mod">
          <ac:chgData name="Krisztina Tóth" userId="c978ac7569c4bfeb" providerId="LiveId" clId="{A20D6382-1245-4751-99EB-7197E255029D}" dt="2025-01-25T12:52:15.202" v="14438" actId="207"/>
          <ac:spMkLst>
            <pc:docMk/>
            <pc:sldMk cId="4180691106" sldId="302"/>
            <ac:spMk id="2" creationId="{3DD2BF99-2B8B-09BD-ABB5-56A865C67FFA}"/>
          </ac:spMkLst>
        </pc:spChg>
      </pc:sldChg>
      <pc:sldChg chg="modSp new mod">
        <pc:chgData name="Krisztina Tóth" userId="c978ac7569c4bfeb" providerId="LiveId" clId="{A20D6382-1245-4751-99EB-7197E255029D}" dt="2025-01-30T16:39:01.485" v="15750" actId="20577"/>
        <pc:sldMkLst>
          <pc:docMk/>
          <pc:sldMk cId="3691978913" sldId="303"/>
        </pc:sldMkLst>
        <pc:spChg chg="mod">
          <ac:chgData name="Krisztina Tóth" userId="c978ac7569c4bfeb" providerId="LiveId" clId="{A20D6382-1245-4751-99EB-7197E255029D}" dt="2025-01-25T14:10:55.708" v="14612" actId="20577"/>
          <ac:spMkLst>
            <pc:docMk/>
            <pc:sldMk cId="3691978913" sldId="303"/>
            <ac:spMk id="2" creationId="{698F4CA7-B55A-AFFA-19DE-8D8FC51C2AD0}"/>
          </ac:spMkLst>
        </pc:spChg>
        <pc:spChg chg="mod">
          <ac:chgData name="Krisztina Tóth" userId="c978ac7569c4bfeb" providerId="LiveId" clId="{A20D6382-1245-4751-99EB-7197E255029D}" dt="2025-01-30T16:39:01.485" v="15750" actId="20577"/>
          <ac:spMkLst>
            <pc:docMk/>
            <pc:sldMk cId="3691978913" sldId="303"/>
            <ac:spMk id="3" creationId="{9A6C01C7-BAD2-3CD0-D95E-0FA99740C5A1}"/>
          </ac:spMkLst>
        </pc:spChg>
      </pc:sldChg>
      <pc:sldChg chg="addSp delSp modSp add mod">
        <pc:chgData name="Krisztina Tóth" userId="c978ac7569c4bfeb" providerId="LiveId" clId="{A20D6382-1245-4751-99EB-7197E255029D}" dt="2025-01-11T15:58:14.582" v="14181" actId="14100"/>
        <pc:sldMkLst>
          <pc:docMk/>
          <pc:sldMk cId="1406236163" sldId="304"/>
        </pc:sldMkLst>
        <pc:picChg chg="mod">
          <ac:chgData name="Krisztina Tóth" userId="c978ac7569c4bfeb" providerId="LiveId" clId="{A20D6382-1245-4751-99EB-7197E255029D}" dt="2025-01-11T15:58:08.562" v="14178" actId="1076"/>
          <ac:picMkLst>
            <pc:docMk/>
            <pc:sldMk cId="1406236163" sldId="304"/>
            <ac:picMk id="5" creationId="{3A93D228-1CE9-A4A1-C8CB-8EEB0360A867}"/>
          </ac:picMkLst>
        </pc:picChg>
        <pc:picChg chg="add mod ord">
          <ac:chgData name="Krisztina Tóth" userId="c978ac7569c4bfeb" providerId="LiveId" clId="{A20D6382-1245-4751-99EB-7197E255029D}" dt="2025-01-11T15:58:14.582" v="14181" actId="14100"/>
          <ac:picMkLst>
            <pc:docMk/>
            <pc:sldMk cId="1406236163" sldId="304"/>
            <ac:picMk id="6" creationId="{810F02D5-8CEA-BF7B-B568-8096559497B5}"/>
          </ac:picMkLst>
        </pc:picChg>
      </pc:sldChg>
      <pc:sldChg chg="new del">
        <pc:chgData name="Krisztina Tóth" userId="c978ac7569c4bfeb" providerId="LiveId" clId="{A20D6382-1245-4751-99EB-7197E255029D}" dt="2025-01-11T15:58:23.332" v="14183" actId="2696"/>
        <pc:sldMkLst>
          <pc:docMk/>
          <pc:sldMk cId="1059327188" sldId="305"/>
        </pc:sldMkLst>
      </pc:sldChg>
      <pc:sldChg chg="addSp delSp modSp add mod">
        <pc:chgData name="Krisztina Tóth" userId="c978ac7569c4bfeb" providerId="LiveId" clId="{A20D6382-1245-4751-99EB-7197E255029D}" dt="2025-01-11T15:58:53.683" v="14192" actId="1076"/>
        <pc:sldMkLst>
          <pc:docMk/>
          <pc:sldMk cId="2440138698" sldId="305"/>
        </pc:sldMkLst>
        <pc:picChg chg="add mod">
          <ac:chgData name="Krisztina Tóth" userId="c978ac7569c4bfeb" providerId="LiveId" clId="{A20D6382-1245-4751-99EB-7197E255029D}" dt="2025-01-11T15:58:53.683" v="14192" actId="1076"/>
          <ac:picMkLst>
            <pc:docMk/>
            <pc:sldMk cId="2440138698" sldId="305"/>
            <ac:picMk id="8" creationId="{9EA87CFA-D5E2-A463-85F4-E0702D3E9EFC}"/>
          </ac:picMkLst>
        </pc:picChg>
      </pc:sldChg>
      <pc:sldChg chg="addSp delSp modSp new del mod ord">
        <pc:chgData name="Krisztina Tóth" userId="c978ac7569c4bfeb" providerId="LiveId" clId="{A20D6382-1245-4751-99EB-7197E255029D}" dt="2025-01-18T13:14:41.443" v="14378" actId="2696"/>
        <pc:sldMkLst>
          <pc:docMk/>
          <pc:sldMk cId="2936627420" sldId="306"/>
        </pc:sldMkLst>
      </pc:sldChg>
      <pc:sldChg chg="modSp new mod">
        <pc:chgData name="Krisztina Tóth" userId="c978ac7569c4bfeb" providerId="LiveId" clId="{A20D6382-1245-4751-99EB-7197E255029D}" dt="2025-01-25T14:15:22.118" v="14880" actId="115"/>
        <pc:sldMkLst>
          <pc:docMk/>
          <pc:sldMk cId="3627592314" sldId="306"/>
        </pc:sldMkLst>
        <pc:spChg chg="mod">
          <ac:chgData name="Krisztina Tóth" userId="c978ac7569c4bfeb" providerId="LiveId" clId="{A20D6382-1245-4751-99EB-7197E255029D}" dt="2025-01-25T14:15:13.558" v="14876" actId="122"/>
          <ac:spMkLst>
            <pc:docMk/>
            <pc:sldMk cId="3627592314" sldId="306"/>
            <ac:spMk id="2" creationId="{5A21FD34-BAEF-9F82-A7E1-875538815375}"/>
          </ac:spMkLst>
        </pc:spChg>
        <pc:spChg chg="mod">
          <ac:chgData name="Krisztina Tóth" userId="c978ac7569c4bfeb" providerId="LiveId" clId="{A20D6382-1245-4751-99EB-7197E255029D}" dt="2025-01-25T14:15:22.118" v="14880" actId="115"/>
          <ac:spMkLst>
            <pc:docMk/>
            <pc:sldMk cId="3627592314" sldId="306"/>
            <ac:spMk id="3" creationId="{52727C4D-B15D-D7D3-FD53-C1643A123616}"/>
          </ac:spMkLst>
        </pc:spChg>
      </pc:sldChg>
      <pc:sldChg chg="modSp new mod">
        <pc:chgData name="Krisztina Tóth" userId="c978ac7569c4bfeb" providerId="LiveId" clId="{A20D6382-1245-4751-99EB-7197E255029D}" dt="2025-01-25T14:31:17.350" v="15269" actId="20577"/>
        <pc:sldMkLst>
          <pc:docMk/>
          <pc:sldMk cId="1206904284" sldId="307"/>
        </pc:sldMkLst>
        <pc:spChg chg="mod">
          <ac:chgData name="Krisztina Tóth" userId="c978ac7569c4bfeb" providerId="LiveId" clId="{A20D6382-1245-4751-99EB-7197E255029D}" dt="2025-01-25T14:16:07.314" v="14940" actId="122"/>
          <ac:spMkLst>
            <pc:docMk/>
            <pc:sldMk cId="1206904284" sldId="307"/>
            <ac:spMk id="2" creationId="{D86F86F4-5C6A-48D9-87B0-A61EF64E00AC}"/>
          </ac:spMkLst>
        </pc:spChg>
        <pc:spChg chg="mod">
          <ac:chgData name="Krisztina Tóth" userId="c978ac7569c4bfeb" providerId="LiveId" clId="{A20D6382-1245-4751-99EB-7197E255029D}" dt="2025-01-25T14:31:17.350" v="15269" actId="20577"/>
          <ac:spMkLst>
            <pc:docMk/>
            <pc:sldMk cId="1206904284" sldId="307"/>
            <ac:spMk id="3" creationId="{1ADA83C2-BF1C-B4C1-FC73-52A00C84CD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u-HU"/>
          </a:p>
        </p:txBody>
      </p:sp>
      <p:sp>
        <p:nvSpPr>
          <p:cNvPr id="3" name="Dátum helye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BD20A54-CA2B-4787-98D7-EE3DEEFDC251}" type="datetime1">
              <a:rPr lang="hu-HU" smtClean="0"/>
              <a:t>2025. 02. 03.</a:t>
            </a:fld>
            <a:endParaRPr lang="hu-HU" dirty="0"/>
          </a:p>
        </p:txBody>
      </p:sp>
      <p:sp>
        <p:nvSpPr>
          <p:cNvPr id="4" name="Élőláb helye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u-HU"/>
          </a:p>
        </p:txBody>
      </p:sp>
      <p:sp>
        <p:nvSpPr>
          <p:cNvPr id="5" name="Dia számának helye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88A98BC-2DB8-47A3-A77F-B9E32C266238}" type="slidenum">
              <a:rPr lang="hu-HU" smtClean="0"/>
              <a:t>‹#›</a:t>
            </a:fld>
            <a:endParaRPr lang="hu-HU"/>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u-HU" noProof="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A99B5-A9D6-48EA-8FB9-2826EE73028A}" type="datetime1">
              <a:rPr lang="hu-HU" smtClean="0"/>
              <a:pPr/>
              <a:t>2025. 02. 03.</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u-HU" noProof="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u-HU" noProof="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9BB1A04-13E8-48CD-97F9-AC2568E1A8D4}" type="slidenum">
              <a:rPr lang="hu-HU" noProof="0" smtClean="0"/>
              <a:t>‹#›</a:t>
            </a:fld>
            <a:endParaRPr lang="hu-HU" noProof="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a:p>
        </p:txBody>
      </p:sp>
      <p:sp>
        <p:nvSpPr>
          <p:cNvPr id="4" name="Dia számának helye 3"/>
          <p:cNvSpPr>
            <a:spLocks noGrp="1"/>
          </p:cNvSpPr>
          <p:nvPr>
            <p:ph type="sldNum" sz="quarter" idx="5"/>
          </p:nvPr>
        </p:nvSpPr>
        <p:spPr/>
        <p:txBody>
          <a:bodyPr rtlCol="0"/>
          <a:lstStyle/>
          <a:p>
            <a:pPr rtl="0"/>
            <a:fld id="{69BB1A04-13E8-48CD-97F9-AC2568E1A8D4}" type="slidenum">
              <a:rPr lang="hu-HU" smtClean="0"/>
              <a:t>1</a:t>
            </a:fld>
            <a:endParaRPr lang="hu-HU"/>
          </a:p>
        </p:txBody>
      </p:sp>
    </p:spTree>
    <p:extLst>
      <p:ext uri="{BB962C8B-B14F-4D97-AF65-F5344CB8AC3E}">
        <p14:creationId xmlns:p14="http://schemas.microsoft.com/office/powerpoint/2010/main" val="326430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a:p>
        </p:txBody>
      </p:sp>
      <p:sp>
        <p:nvSpPr>
          <p:cNvPr id="4" name="Dia számának helye 3"/>
          <p:cNvSpPr>
            <a:spLocks noGrp="1"/>
          </p:cNvSpPr>
          <p:nvPr>
            <p:ph type="sldNum" sz="quarter" idx="5"/>
          </p:nvPr>
        </p:nvSpPr>
        <p:spPr/>
        <p:txBody>
          <a:bodyPr rtlCol="0"/>
          <a:lstStyle/>
          <a:p>
            <a:pPr rtl="0"/>
            <a:fld id="{69BB1A04-13E8-48CD-97F9-AC2568E1A8D4}" type="slidenum">
              <a:rPr lang="hu-HU" smtClean="0"/>
              <a:t>46</a:t>
            </a:fld>
            <a:endParaRPr lang="hu-HU"/>
          </a:p>
        </p:txBody>
      </p:sp>
    </p:spTree>
    <p:extLst>
      <p:ext uri="{BB962C8B-B14F-4D97-AF65-F5344CB8AC3E}">
        <p14:creationId xmlns:p14="http://schemas.microsoft.com/office/powerpoint/2010/main" val="1004962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66" name="Kép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Csoport 10" hidden="1"/>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Cím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hu-HU" noProof="0"/>
              <a:t>Mintacím szerkesztése</a:t>
            </a:r>
          </a:p>
        </p:txBody>
      </p:sp>
      <p:sp>
        <p:nvSpPr>
          <p:cNvPr id="3" name="Alcím 2"/>
          <p:cNvSpPr>
            <a:spLocks noGrp="1"/>
          </p:cNvSpPr>
          <p:nvPr>
            <p:ph type="subTitle" idx="1" hasCustomPrompt="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u-HU" noProof="0"/>
              <a:t>Alcím mintájának szerkesztése</a:t>
            </a:r>
          </a:p>
        </p:txBody>
      </p:sp>
      <p:sp>
        <p:nvSpPr>
          <p:cNvPr id="4" name="Dátum helye 3"/>
          <p:cNvSpPr>
            <a:spLocks noGrp="1"/>
          </p:cNvSpPr>
          <p:nvPr>
            <p:ph type="dt" sz="half" idx="10"/>
          </p:nvPr>
        </p:nvSpPr>
        <p:spPr>
          <a:xfrm>
            <a:off x="7077511" y="5410201"/>
            <a:ext cx="2743200" cy="365125"/>
          </a:xfrm>
        </p:spPr>
        <p:txBody>
          <a:bodyPr rtlCol="0"/>
          <a:lstStyle/>
          <a:p>
            <a:pPr rtl="0"/>
            <a:fld id="{797A00D2-4FE3-4352-B66E-9D5757E46403}" type="datetime1">
              <a:rPr lang="hu-HU" noProof="0" smtClean="0"/>
              <a:t>2025. 02. 03.</a:t>
            </a:fld>
            <a:endParaRPr lang="hu-HU" noProof="0"/>
          </a:p>
        </p:txBody>
      </p:sp>
      <p:sp>
        <p:nvSpPr>
          <p:cNvPr id="5" name="Élőláb helye 4"/>
          <p:cNvSpPr>
            <a:spLocks noGrp="1"/>
          </p:cNvSpPr>
          <p:nvPr>
            <p:ph type="ftr" sz="quarter" idx="11"/>
          </p:nvPr>
        </p:nvSpPr>
        <p:spPr>
          <a:xfrm>
            <a:off x="1876424" y="5410201"/>
            <a:ext cx="5124886" cy="365125"/>
          </a:xfrm>
        </p:spPr>
        <p:txBody>
          <a:bodyPr rtlCol="0"/>
          <a:lstStyle/>
          <a:p>
            <a:pPr rtl="0"/>
            <a:endParaRPr lang="hu-HU" noProof="0"/>
          </a:p>
        </p:txBody>
      </p:sp>
      <p:sp>
        <p:nvSpPr>
          <p:cNvPr id="6" name="Dia számának helye 5"/>
          <p:cNvSpPr>
            <a:spLocks noGrp="1"/>
          </p:cNvSpPr>
          <p:nvPr>
            <p:ph type="sldNum" sz="quarter" idx="12"/>
          </p:nvPr>
        </p:nvSpPr>
        <p:spPr>
          <a:xfrm>
            <a:off x="9896911" y="5410199"/>
            <a:ext cx="771089" cy="365125"/>
          </a:xfrm>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141410" y="4304664"/>
            <a:ext cx="9912355" cy="819355"/>
          </a:xfrm>
        </p:spPr>
        <p:txBody>
          <a:bodyPr rtlCol="0" anchor="b">
            <a:normAutofit/>
          </a:bodyPr>
          <a:lstStyle>
            <a:lvl1pPr>
              <a:defRPr sz="3200"/>
            </a:lvl1pPr>
          </a:lstStyle>
          <a:p>
            <a:pPr rtl="0"/>
            <a:r>
              <a:rPr lang="hu-HU" noProof="0"/>
              <a:t>Mintacím szerkesztése</a:t>
            </a:r>
          </a:p>
        </p:txBody>
      </p:sp>
      <p:sp>
        <p:nvSpPr>
          <p:cNvPr id="3" name="Kép helyőrzője 2"/>
          <p:cNvSpPr>
            <a:spLocks noGrp="1" noChangeAspect="1"/>
          </p:cNvSpPr>
          <p:nvPr>
            <p:ph type="pic" idx="1" hasCustomPrompt="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hu-HU" noProof="0"/>
              <a:t>Kép hozzáadásához kattintson az ikonra</a:t>
            </a:r>
          </a:p>
        </p:txBody>
      </p:sp>
      <p:sp>
        <p:nvSpPr>
          <p:cNvPr id="4" name="Szöveg helye 3"/>
          <p:cNvSpPr>
            <a:spLocks noGrp="1"/>
          </p:cNvSpPr>
          <p:nvPr>
            <p:ph type="body" sz="half" idx="2"/>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p:txBody>
          <a:bodyPr rtlCol="0"/>
          <a:lstStyle/>
          <a:p>
            <a:pPr rtl="0"/>
            <a:fld id="{EA5BA4E2-0E1D-4456-8392-455923C81132}" type="datetime1">
              <a:rPr lang="hu-HU" noProof="0" smtClean="0"/>
              <a:t>2025. 02. 03.</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felirat">
    <p:spTree>
      <p:nvGrpSpPr>
        <p:cNvPr id="1" name=""/>
        <p:cNvGrpSpPr/>
        <p:nvPr/>
      </p:nvGrpSpPr>
      <p:grpSpPr>
        <a:xfrm>
          <a:off x="0" y="0"/>
          <a:ext cx="0" cy="0"/>
          <a:chOff x="0" y="0"/>
          <a:chExt cx="0" cy="0"/>
        </a:xfrm>
      </p:grpSpPr>
      <p:sp>
        <p:nvSpPr>
          <p:cNvPr id="2" name="Cím 1"/>
          <p:cNvSpPr>
            <a:spLocks noGrp="1"/>
          </p:cNvSpPr>
          <p:nvPr>
            <p:ph type="title"/>
          </p:nvPr>
        </p:nvSpPr>
        <p:spPr>
          <a:xfrm>
            <a:off x="1141456" y="609600"/>
            <a:ext cx="9905955" cy="3429000"/>
          </a:xfrm>
        </p:spPr>
        <p:txBody>
          <a:bodyPr rtlCol="0" anchor="ctr">
            <a:normAutofit/>
          </a:bodyPr>
          <a:lstStyle>
            <a:lvl1pPr>
              <a:defRPr sz="3600"/>
            </a:lvl1pPr>
          </a:lstStyle>
          <a:p>
            <a:pPr rtl="0"/>
            <a:r>
              <a:rPr lang="hu-HU" noProof="0"/>
              <a:t>Mintacím szerkesztése</a:t>
            </a:r>
          </a:p>
        </p:txBody>
      </p:sp>
      <p:sp>
        <p:nvSpPr>
          <p:cNvPr id="4" name="Szöveg helye 3"/>
          <p:cNvSpPr>
            <a:spLocks noGrp="1"/>
          </p:cNvSpPr>
          <p:nvPr>
            <p:ph type="body" sz="half" idx="2"/>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p:txBody>
          <a:bodyPr rtlCol="0"/>
          <a:lstStyle/>
          <a:p>
            <a:pPr rtl="0"/>
            <a:fld id="{810E8CDA-CC3B-469A-9BF2-95DEDDBFBCE3}" type="datetime1">
              <a:rPr lang="hu-HU" noProof="0" smtClean="0"/>
              <a:t>2025. 02. 03.</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446212" y="609599"/>
            <a:ext cx="9302752" cy="2748429"/>
          </a:xfrm>
        </p:spPr>
        <p:txBody>
          <a:bodyPr rtlCol="0" anchor="ctr">
            <a:normAutofit/>
          </a:bodyPr>
          <a:lstStyle>
            <a:lvl1pPr>
              <a:defRPr sz="3600"/>
            </a:lvl1pPr>
          </a:lstStyle>
          <a:p>
            <a:pPr rtl="0"/>
            <a:r>
              <a:rPr lang="hu-HU" noProof="0"/>
              <a:t>Mintacím szerkesztése</a:t>
            </a:r>
          </a:p>
        </p:txBody>
      </p:sp>
      <p:sp>
        <p:nvSpPr>
          <p:cNvPr id="12" name="Szöveg helye 3"/>
          <p:cNvSpPr>
            <a:spLocks noGrp="1"/>
          </p:cNvSpPr>
          <p:nvPr>
            <p:ph type="body" sz="half" idx="13"/>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4" name="Szöveg helye 3"/>
          <p:cNvSpPr>
            <a:spLocks noGrp="1"/>
          </p:cNvSpPr>
          <p:nvPr>
            <p:ph type="body" sz="half" idx="2"/>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p:txBody>
          <a:bodyPr rtlCol="0"/>
          <a:lstStyle/>
          <a:p>
            <a:pPr rtl="0"/>
            <a:fld id="{6FE18AE1-4FFE-4098-992B-100A06826349}" type="datetime1">
              <a:rPr lang="hu-HU" noProof="0" smtClean="0"/>
              <a:t>2025. 02. 03.</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
        <p:nvSpPr>
          <p:cNvPr id="60" name="Szövegdoboz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hu-HU" sz="8000" noProof="0">
                <a:solidFill>
                  <a:schemeClr val="tx1"/>
                </a:solidFill>
                <a:effectLst/>
              </a:rPr>
              <a:t>„</a:t>
            </a:r>
          </a:p>
        </p:txBody>
      </p:sp>
      <p:sp>
        <p:nvSpPr>
          <p:cNvPr id="61" name="Szövegdoboz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hu-HU" sz="8000" noProof="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jegy">
    <p:spTree>
      <p:nvGrpSpPr>
        <p:cNvPr id="1" name=""/>
        <p:cNvGrpSpPr/>
        <p:nvPr/>
      </p:nvGrpSpPr>
      <p:grpSpPr>
        <a:xfrm>
          <a:off x="0" y="0"/>
          <a:ext cx="0" cy="0"/>
          <a:chOff x="0" y="0"/>
          <a:chExt cx="0" cy="0"/>
        </a:xfrm>
      </p:grpSpPr>
      <p:sp>
        <p:nvSpPr>
          <p:cNvPr id="2" name="Cím 1"/>
          <p:cNvSpPr>
            <a:spLocks noGrp="1"/>
          </p:cNvSpPr>
          <p:nvPr>
            <p:ph type="title"/>
          </p:nvPr>
        </p:nvSpPr>
        <p:spPr>
          <a:xfrm>
            <a:off x="1141410" y="2134041"/>
            <a:ext cx="9906001" cy="2511835"/>
          </a:xfrm>
        </p:spPr>
        <p:txBody>
          <a:bodyPr rtlCol="0" anchor="b">
            <a:normAutofit/>
          </a:bodyPr>
          <a:lstStyle>
            <a:lvl1pPr>
              <a:defRPr sz="3600"/>
            </a:lvl1pPr>
          </a:lstStyle>
          <a:p>
            <a:pPr rtl="0"/>
            <a:r>
              <a:rPr lang="hu-HU" noProof="0"/>
              <a:t>Mintacím szerkesztése</a:t>
            </a:r>
          </a:p>
        </p:txBody>
      </p:sp>
      <p:sp>
        <p:nvSpPr>
          <p:cNvPr id="4" name="Szöveg helye 3"/>
          <p:cNvSpPr>
            <a:spLocks noGrp="1"/>
          </p:cNvSpPr>
          <p:nvPr>
            <p:ph type="body" sz="half" idx="2"/>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p:txBody>
          <a:bodyPr rtlCol="0"/>
          <a:lstStyle/>
          <a:p>
            <a:pPr rtl="0"/>
            <a:fld id="{B394D34C-3B0D-48F5-86DE-3A899B4AB637}" type="datetime1">
              <a:rPr lang="hu-HU" noProof="0" smtClean="0"/>
              <a:t>2025. 02. 03.</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oszlop">
    <p:spTree>
      <p:nvGrpSpPr>
        <p:cNvPr id="1" name=""/>
        <p:cNvGrpSpPr/>
        <p:nvPr/>
      </p:nvGrpSpPr>
      <p:grpSpPr>
        <a:xfrm>
          <a:off x="0" y="0"/>
          <a:ext cx="0" cy="0"/>
          <a:chOff x="0" y="0"/>
          <a:chExt cx="0" cy="0"/>
        </a:xfrm>
      </p:grpSpPr>
      <p:sp>
        <p:nvSpPr>
          <p:cNvPr id="15" name="Cím 1"/>
          <p:cNvSpPr>
            <a:spLocks noGrp="1"/>
          </p:cNvSpPr>
          <p:nvPr>
            <p:ph type="title" hasCustomPrompt="1"/>
          </p:nvPr>
        </p:nvSpPr>
        <p:spPr>
          <a:xfrm>
            <a:off x="1141413" y="609600"/>
            <a:ext cx="9905998" cy="1905000"/>
          </a:xfrm>
        </p:spPr>
        <p:txBody>
          <a:bodyPr rtlCol="0"/>
          <a:lstStyle/>
          <a:p>
            <a:pPr rtl="0"/>
            <a:r>
              <a:rPr lang="hu-HU" noProof="0"/>
              <a:t>Mintacím stílusának szerkesztése</a:t>
            </a:r>
          </a:p>
        </p:txBody>
      </p:sp>
      <p:sp>
        <p:nvSpPr>
          <p:cNvPr id="7" name="Szöveg helye 2"/>
          <p:cNvSpPr>
            <a:spLocks noGrp="1"/>
          </p:cNvSpPr>
          <p:nvPr>
            <p:ph type="body" idx="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8" name="Szöveg helye 3"/>
          <p:cNvSpPr>
            <a:spLocks noGrp="1"/>
          </p:cNvSpPr>
          <p:nvPr>
            <p:ph type="body" sz="half" idx="15"/>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a:t>Mintaszöveg szerkesztése</a:t>
            </a:r>
          </a:p>
        </p:txBody>
      </p:sp>
      <p:sp>
        <p:nvSpPr>
          <p:cNvPr id="9" name="Szöveg helye 4"/>
          <p:cNvSpPr>
            <a:spLocks noGrp="1"/>
          </p:cNvSpPr>
          <p:nvPr>
            <p:ph type="body" sz="quarter" idx="3"/>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10" name="Szöveg helye 3"/>
          <p:cNvSpPr>
            <a:spLocks noGrp="1"/>
          </p:cNvSpPr>
          <p:nvPr>
            <p:ph type="body" sz="half" idx="16"/>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a:t>Mintaszöveg szerkesztése</a:t>
            </a:r>
          </a:p>
        </p:txBody>
      </p:sp>
      <p:sp>
        <p:nvSpPr>
          <p:cNvPr id="11" name="Szöveg helye 4"/>
          <p:cNvSpPr>
            <a:spLocks noGrp="1"/>
          </p:cNvSpPr>
          <p:nvPr>
            <p:ph type="body" sz="quarter" idx="13"/>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12" name="Szöveg helye 3"/>
          <p:cNvSpPr>
            <a:spLocks noGrp="1"/>
          </p:cNvSpPr>
          <p:nvPr>
            <p:ph type="body" sz="half" idx="17"/>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a:t>Mintaszöveg szerkesztése</a:t>
            </a:r>
          </a:p>
        </p:txBody>
      </p:sp>
      <p:sp>
        <p:nvSpPr>
          <p:cNvPr id="3" name="Dátum helye 2"/>
          <p:cNvSpPr>
            <a:spLocks noGrp="1"/>
          </p:cNvSpPr>
          <p:nvPr>
            <p:ph type="dt" sz="half" idx="10"/>
          </p:nvPr>
        </p:nvSpPr>
        <p:spPr/>
        <p:txBody>
          <a:bodyPr rtlCol="0"/>
          <a:lstStyle/>
          <a:p>
            <a:pPr rtl="0"/>
            <a:fld id="{AA791308-E5F1-47C7-A516-B167A1DF59A3}" type="datetime1">
              <a:rPr lang="hu-HU" noProof="0" smtClean="0"/>
              <a:t>2025. 02. 03.</a:t>
            </a:fld>
            <a:endParaRPr lang="hu-HU" noProof="0"/>
          </a:p>
        </p:txBody>
      </p:sp>
      <p:sp>
        <p:nvSpPr>
          <p:cNvPr id="4" name="Élőláb helye 3"/>
          <p:cNvSpPr>
            <a:spLocks noGrp="1"/>
          </p:cNvSpPr>
          <p:nvPr>
            <p:ph type="ftr" sz="quarter" idx="11"/>
          </p:nvPr>
        </p:nvSpPr>
        <p:spPr/>
        <p:txBody>
          <a:bodyPr rtlCol="0"/>
          <a:lstStyle/>
          <a:p>
            <a:pPr rtl="0"/>
            <a:endParaRPr lang="hu-HU" noProof="0"/>
          </a:p>
        </p:txBody>
      </p:sp>
      <p:sp>
        <p:nvSpPr>
          <p:cNvPr id="5" name="Dia számának helye 4"/>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es oszlop">
    <p:spTree>
      <p:nvGrpSpPr>
        <p:cNvPr id="1" name=""/>
        <p:cNvGrpSpPr/>
        <p:nvPr/>
      </p:nvGrpSpPr>
      <p:grpSpPr>
        <a:xfrm>
          <a:off x="0" y="0"/>
          <a:ext cx="0" cy="0"/>
          <a:chOff x="0" y="0"/>
          <a:chExt cx="0" cy="0"/>
        </a:xfrm>
      </p:grpSpPr>
      <p:sp>
        <p:nvSpPr>
          <p:cNvPr id="30" name="Cím 1"/>
          <p:cNvSpPr>
            <a:spLocks noGrp="1"/>
          </p:cNvSpPr>
          <p:nvPr>
            <p:ph type="title" hasCustomPrompt="1"/>
          </p:nvPr>
        </p:nvSpPr>
        <p:spPr>
          <a:xfrm>
            <a:off x="1141411" y="609600"/>
            <a:ext cx="9905999" cy="1905000"/>
          </a:xfrm>
        </p:spPr>
        <p:txBody>
          <a:bodyPr rtlCol="0"/>
          <a:lstStyle/>
          <a:p>
            <a:pPr rtl="0"/>
            <a:r>
              <a:rPr lang="hu-HU" noProof="0"/>
              <a:t>Mintacím stílusának szerkesztése</a:t>
            </a:r>
          </a:p>
        </p:txBody>
      </p:sp>
      <p:sp>
        <p:nvSpPr>
          <p:cNvPr id="19" name="Szöveg helye 2"/>
          <p:cNvSpPr>
            <a:spLocks noGrp="1"/>
          </p:cNvSpPr>
          <p:nvPr>
            <p:ph type="body" idx="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20" name="Kép helyőrzője 2"/>
          <p:cNvSpPr>
            <a:spLocks noGrp="1" noChangeAspect="1"/>
          </p:cNvSpPr>
          <p:nvPr>
            <p:ph type="pic" idx="15" hasCustomPrompt="1"/>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hu-HU" noProof="0"/>
              <a:t>Kép hozzáadásához kattintson az ikonra</a:t>
            </a:r>
          </a:p>
        </p:txBody>
      </p:sp>
      <p:sp>
        <p:nvSpPr>
          <p:cNvPr id="21" name="Szöveg helye 3"/>
          <p:cNvSpPr>
            <a:spLocks noGrp="1"/>
          </p:cNvSpPr>
          <p:nvPr>
            <p:ph type="body" sz="half" idx="18"/>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a:t>Mintaszöveg szerkesztése</a:t>
            </a:r>
          </a:p>
        </p:txBody>
      </p:sp>
      <p:sp>
        <p:nvSpPr>
          <p:cNvPr id="22" name="Szöveg helye 4"/>
          <p:cNvSpPr>
            <a:spLocks noGrp="1"/>
          </p:cNvSpPr>
          <p:nvPr>
            <p:ph type="body" sz="quarter" idx="3"/>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23" name="Kép helyőrzője 2"/>
          <p:cNvSpPr>
            <a:spLocks noGrp="1" noChangeAspect="1"/>
          </p:cNvSpPr>
          <p:nvPr>
            <p:ph type="pic" idx="21" hasCustomPrompt="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hu-HU" noProof="0"/>
              <a:t>Kép hozzáadásához kattintson az ikonra</a:t>
            </a:r>
          </a:p>
        </p:txBody>
      </p:sp>
      <p:sp>
        <p:nvSpPr>
          <p:cNvPr id="24" name="Szöveg helye 3"/>
          <p:cNvSpPr>
            <a:spLocks noGrp="1"/>
          </p:cNvSpPr>
          <p:nvPr>
            <p:ph type="body" sz="half" idx="19"/>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a:t>Mintaszöveg szerkesztése</a:t>
            </a:r>
          </a:p>
        </p:txBody>
      </p:sp>
      <p:sp>
        <p:nvSpPr>
          <p:cNvPr id="25" name="Szöveg helye 4"/>
          <p:cNvSpPr>
            <a:spLocks noGrp="1"/>
          </p:cNvSpPr>
          <p:nvPr>
            <p:ph type="body" sz="quarter" idx="13"/>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26" name="Kép helyőrzője 2"/>
          <p:cNvSpPr>
            <a:spLocks noGrp="1" noChangeAspect="1"/>
          </p:cNvSpPr>
          <p:nvPr>
            <p:ph type="pic" idx="22" hasCustomPrompt="1"/>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hu-HU" noProof="0"/>
              <a:t>Kép hozzáadásához kattintson az ikonra</a:t>
            </a:r>
          </a:p>
        </p:txBody>
      </p:sp>
      <p:sp>
        <p:nvSpPr>
          <p:cNvPr id="27" name="Szöveg helye 3"/>
          <p:cNvSpPr>
            <a:spLocks noGrp="1"/>
          </p:cNvSpPr>
          <p:nvPr>
            <p:ph type="body" sz="half" idx="20"/>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a:t>Mintaszöveg szerkesztése</a:t>
            </a:r>
          </a:p>
        </p:txBody>
      </p:sp>
      <p:sp>
        <p:nvSpPr>
          <p:cNvPr id="3" name="Dátum helye 2"/>
          <p:cNvSpPr>
            <a:spLocks noGrp="1"/>
          </p:cNvSpPr>
          <p:nvPr>
            <p:ph type="dt" sz="half" idx="10"/>
          </p:nvPr>
        </p:nvSpPr>
        <p:spPr/>
        <p:txBody>
          <a:bodyPr rtlCol="0"/>
          <a:lstStyle/>
          <a:p>
            <a:pPr rtl="0"/>
            <a:fld id="{54C38F34-017F-49A5-8807-074155B59772}" type="datetime1">
              <a:rPr lang="hu-HU" noProof="0" smtClean="0"/>
              <a:t>2025. 02. 03.</a:t>
            </a:fld>
            <a:endParaRPr lang="hu-HU" noProof="0"/>
          </a:p>
        </p:txBody>
      </p:sp>
      <p:sp>
        <p:nvSpPr>
          <p:cNvPr id="4" name="Élőláb helye 3"/>
          <p:cNvSpPr>
            <a:spLocks noGrp="1"/>
          </p:cNvSpPr>
          <p:nvPr>
            <p:ph type="ftr" sz="quarter" idx="11"/>
          </p:nvPr>
        </p:nvSpPr>
        <p:spPr/>
        <p:txBody>
          <a:bodyPr rtlCol="0"/>
          <a:lstStyle/>
          <a:p>
            <a:pPr rtl="0"/>
            <a:endParaRPr lang="hu-HU" noProof="0"/>
          </a:p>
        </p:txBody>
      </p:sp>
      <p:sp>
        <p:nvSpPr>
          <p:cNvPr id="5" name="Dia számának helye 4"/>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p>
        </p:txBody>
      </p:sp>
      <p:sp>
        <p:nvSpPr>
          <p:cNvPr id="3" name="Függőleges szöveg helye 2"/>
          <p:cNvSpPr>
            <a:spLocks noGrp="1"/>
          </p:cNvSpPr>
          <p:nvPr>
            <p:ph type="body" orient="vert" idx="1"/>
          </p:nvPr>
        </p:nvSpPr>
        <p:spPr/>
        <p:txBody>
          <a:bodyPr vert="eaVert" rtlCol="0" anchor="t"/>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4" name="Dátum helye 3"/>
          <p:cNvSpPr>
            <a:spLocks noGrp="1"/>
          </p:cNvSpPr>
          <p:nvPr>
            <p:ph type="dt" sz="half" idx="10"/>
          </p:nvPr>
        </p:nvSpPr>
        <p:spPr/>
        <p:txBody>
          <a:bodyPr rtlCol="0"/>
          <a:lstStyle/>
          <a:p>
            <a:pPr rtl="0"/>
            <a:fld id="{F3ADD61B-3A3C-4FBD-B323-6BFE1E3F29F8}" type="datetime1">
              <a:rPr lang="hu-HU" noProof="0" smtClean="0"/>
              <a:t>2025. 02. 03.</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042400" y="609599"/>
            <a:ext cx="2005011" cy="5181601"/>
          </a:xfrm>
        </p:spPr>
        <p:txBody>
          <a:bodyPr vert="eaVert" rtlCol="0"/>
          <a:lstStyle/>
          <a:p>
            <a:pPr rtl="0"/>
            <a:r>
              <a:rPr lang="hu-HU" noProof="0"/>
              <a:t>Mintacím szerkesztése</a:t>
            </a:r>
          </a:p>
        </p:txBody>
      </p:sp>
      <p:sp>
        <p:nvSpPr>
          <p:cNvPr id="3" name="Függőleges szöveg helye 2"/>
          <p:cNvSpPr>
            <a:spLocks noGrp="1"/>
          </p:cNvSpPr>
          <p:nvPr>
            <p:ph type="body" orient="vert" idx="1"/>
          </p:nvPr>
        </p:nvSpPr>
        <p:spPr>
          <a:xfrm>
            <a:off x="1141410" y="609599"/>
            <a:ext cx="7748590" cy="5181601"/>
          </a:xfrm>
        </p:spPr>
        <p:txBody>
          <a:bodyPr vert="eaVert"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4" name="Dátum helye 3"/>
          <p:cNvSpPr>
            <a:spLocks noGrp="1"/>
          </p:cNvSpPr>
          <p:nvPr>
            <p:ph type="dt" sz="half" idx="10"/>
          </p:nvPr>
        </p:nvSpPr>
        <p:spPr/>
        <p:txBody>
          <a:bodyPr rtlCol="0"/>
          <a:lstStyle/>
          <a:p>
            <a:pPr rtl="0"/>
            <a:fld id="{A92151CE-C55E-4B01-A3BA-0B78A67A60DA}" type="datetime1">
              <a:rPr lang="hu-HU" noProof="0" smtClean="0"/>
              <a:t>2025. 02. 03.</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rtlCol="0"/>
          <a:lstStyle/>
          <a:p>
            <a:pPr rtl="0"/>
            <a:r>
              <a:rPr lang="hu-HU" noProof="0"/>
              <a:t>Mintacím stílusának szerkesztése</a:t>
            </a:r>
          </a:p>
        </p:txBody>
      </p:sp>
      <p:sp>
        <p:nvSpPr>
          <p:cNvPr id="3" name="Tartalom helye 2"/>
          <p:cNvSpPr>
            <a:spLocks noGrp="1"/>
          </p:cNvSpPr>
          <p:nvPr>
            <p:ph idx="1"/>
          </p:nvPr>
        </p:nvSpPr>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4" name="Dátum helye 3"/>
          <p:cNvSpPr>
            <a:spLocks noGrp="1"/>
          </p:cNvSpPr>
          <p:nvPr>
            <p:ph type="dt" sz="half" idx="10"/>
          </p:nvPr>
        </p:nvSpPr>
        <p:spPr/>
        <p:txBody>
          <a:bodyPr rtlCol="0"/>
          <a:lstStyle/>
          <a:p>
            <a:pPr rtl="0"/>
            <a:fld id="{7630DA0F-DEB9-4555-BD97-CFE3593F63E8}" type="datetime1">
              <a:rPr lang="hu-HU" noProof="0" smtClean="0"/>
              <a:t>2025. 02. 03.</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1141411" y="1419226"/>
            <a:ext cx="9906000" cy="2852737"/>
          </a:xfrm>
        </p:spPr>
        <p:txBody>
          <a:bodyPr rtlCol="0" anchor="b">
            <a:normAutofit/>
          </a:bodyPr>
          <a:lstStyle>
            <a:lvl1pPr>
              <a:defRPr sz="3600"/>
            </a:lvl1pPr>
          </a:lstStyle>
          <a:p>
            <a:pPr rtl="0"/>
            <a:r>
              <a:rPr lang="hu-HU" noProof="0"/>
              <a:t>Mintacím stílusának szerkesztése</a:t>
            </a:r>
          </a:p>
        </p:txBody>
      </p:sp>
      <p:sp>
        <p:nvSpPr>
          <p:cNvPr id="3" name="Szöveg helye 2"/>
          <p:cNvSpPr>
            <a:spLocks noGrp="1"/>
          </p:cNvSpPr>
          <p:nvPr>
            <p:ph type="body" idx="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hu-HU" noProof="0"/>
              <a:t>Mintaszöveg szerkesztése</a:t>
            </a:r>
          </a:p>
        </p:txBody>
      </p:sp>
      <p:sp>
        <p:nvSpPr>
          <p:cNvPr id="4" name="Dátum helye 3"/>
          <p:cNvSpPr>
            <a:spLocks noGrp="1"/>
          </p:cNvSpPr>
          <p:nvPr>
            <p:ph type="dt" sz="half" idx="10"/>
          </p:nvPr>
        </p:nvSpPr>
        <p:spPr/>
        <p:txBody>
          <a:bodyPr rtlCol="0"/>
          <a:lstStyle/>
          <a:p>
            <a:pPr rtl="0"/>
            <a:fld id="{08139935-87B1-4E3D-BC85-FFB8955890DB}" type="datetime1">
              <a:rPr lang="hu-HU" noProof="0" smtClean="0"/>
              <a:t>2025. 02. 03.</a:t>
            </a:fld>
            <a:endParaRPr lang="hu-HU" noProof="0"/>
          </a:p>
        </p:txBody>
      </p:sp>
      <p:sp>
        <p:nvSpPr>
          <p:cNvPr id="5" name="Élőláb helye 4"/>
          <p:cNvSpPr>
            <a:spLocks noGrp="1"/>
          </p:cNvSpPr>
          <p:nvPr>
            <p:ph type="ftr" sz="quarter" idx="11"/>
          </p:nvPr>
        </p:nvSpPr>
        <p:spPr/>
        <p:txBody>
          <a:bodyPr rtlCol="0"/>
          <a:lstStyle/>
          <a:p>
            <a:pPr rtl="0"/>
            <a:endParaRPr lang="hu-HU" noProof="0"/>
          </a:p>
        </p:txBody>
      </p:sp>
      <p:sp>
        <p:nvSpPr>
          <p:cNvPr id="6" name="Dia számának helye 5"/>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p>
        </p:txBody>
      </p:sp>
      <p:sp>
        <p:nvSpPr>
          <p:cNvPr id="3" name="Tartalom helye 2"/>
          <p:cNvSpPr>
            <a:spLocks noGrp="1"/>
          </p:cNvSpPr>
          <p:nvPr>
            <p:ph sz="half" idx="1"/>
          </p:nvPr>
        </p:nvSpPr>
        <p:spPr>
          <a:xfrm>
            <a:off x="1141410" y="2249486"/>
            <a:ext cx="4878389" cy="3541714"/>
          </a:xfrm>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4" name="Tartalom helye 3"/>
          <p:cNvSpPr>
            <a:spLocks noGrp="1"/>
          </p:cNvSpPr>
          <p:nvPr>
            <p:ph sz="half" idx="2"/>
          </p:nvPr>
        </p:nvSpPr>
        <p:spPr>
          <a:xfrm>
            <a:off x="6172200" y="2249486"/>
            <a:ext cx="4875211" cy="3541714"/>
          </a:xfrm>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5" name="Dátum helye 4"/>
          <p:cNvSpPr>
            <a:spLocks noGrp="1"/>
          </p:cNvSpPr>
          <p:nvPr>
            <p:ph type="dt" sz="half" idx="10"/>
          </p:nvPr>
        </p:nvSpPr>
        <p:spPr/>
        <p:txBody>
          <a:bodyPr rtlCol="0"/>
          <a:lstStyle/>
          <a:p>
            <a:pPr rtl="0"/>
            <a:fld id="{2CBF858B-89FD-4A9D-A6BB-BD8CFDD48552}" type="datetime1">
              <a:rPr lang="hu-HU" noProof="0" smtClean="0"/>
              <a:t>2025. 02. 03.</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1141411" y="619126"/>
            <a:ext cx="9906000" cy="1477961"/>
          </a:xfrm>
        </p:spPr>
        <p:txBody>
          <a:bodyPr rtlCol="0"/>
          <a:lstStyle/>
          <a:p>
            <a:pPr rtl="0"/>
            <a:r>
              <a:rPr lang="hu-HU" noProof="0"/>
              <a:t>Mintacím szerkesztése</a:t>
            </a:r>
          </a:p>
        </p:txBody>
      </p:sp>
      <p:sp>
        <p:nvSpPr>
          <p:cNvPr id="3" name="Szöveg helye 2"/>
          <p:cNvSpPr>
            <a:spLocks noGrp="1"/>
          </p:cNvSpPr>
          <p:nvPr>
            <p:ph type="body" idx="1"/>
          </p:nvPr>
        </p:nvSpPr>
        <p:spPr>
          <a:xfrm>
            <a:off x="1370019" y="2249486"/>
            <a:ext cx="4649783"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4" name="Tartalom helye 3"/>
          <p:cNvSpPr>
            <a:spLocks noGrp="1"/>
          </p:cNvSpPr>
          <p:nvPr>
            <p:ph sz="half" idx="2"/>
          </p:nvPr>
        </p:nvSpPr>
        <p:spPr>
          <a:xfrm>
            <a:off x="1141410" y="3073397"/>
            <a:ext cx="4878391" cy="2717801"/>
          </a:xfrm>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5" name="Szöveg helye 4"/>
          <p:cNvSpPr>
            <a:spLocks noGrp="1"/>
          </p:cNvSpPr>
          <p:nvPr>
            <p:ph type="body" sz="quarter" idx="3"/>
          </p:nvPr>
        </p:nvSpPr>
        <p:spPr>
          <a:xfrm>
            <a:off x="6400808" y="2249485"/>
            <a:ext cx="464660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6" name="Tartalom helye 5"/>
          <p:cNvSpPr>
            <a:spLocks noGrp="1"/>
          </p:cNvSpPr>
          <p:nvPr>
            <p:ph sz="quarter" idx="4"/>
          </p:nvPr>
        </p:nvSpPr>
        <p:spPr>
          <a:xfrm>
            <a:off x="6172200" y="3073397"/>
            <a:ext cx="4875210" cy="2717801"/>
          </a:xfrm>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7" name="Dátum helye 6"/>
          <p:cNvSpPr>
            <a:spLocks noGrp="1"/>
          </p:cNvSpPr>
          <p:nvPr>
            <p:ph type="dt" sz="half" idx="10"/>
          </p:nvPr>
        </p:nvSpPr>
        <p:spPr/>
        <p:txBody>
          <a:bodyPr rtlCol="0"/>
          <a:lstStyle/>
          <a:p>
            <a:pPr rtl="0"/>
            <a:fld id="{2102C031-5FDF-45A6-84C0-18348F1527E3}" type="datetime1">
              <a:rPr lang="hu-HU" noProof="0" smtClean="0"/>
              <a:t>2025. 02. 03.</a:t>
            </a:fld>
            <a:endParaRPr lang="hu-HU" noProof="0"/>
          </a:p>
        </p:txBody>
      </p:sp>
      <p:sp>
        <p:nvSpPr>
          <p:cNvPr id="8" name="Élőláb helye 7"/>
          <p:cNvSpPr>
            <a:spLocks noGrp="1"/>
          </p:cNvSpPr>
          <p:nvPr>
            <p:ph type="ftr" sz="quarter" idx="11"/>
          </p:nvPr>
        </p:nvSpPr>
        <p:spPr/>
        <p:txBody>
          <a:bodyPr rtlCol="0"/>
          <a:lstStyle/>
          <a:p>
            <a:pPr rtl="0"/>
            <a:endParaRPr lang="hu-HU" noProof="0"/>
          </a:p>
        </p:txBody>
      </p:sp>
      <p:sp>
        <p:nvSpPr>
          <p:cNvPr id="9" name="Dia számának helye 8"/>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p>
        </p:txBody>
      </p:sp>
      <p:sp>
        <p:nvSpPr>
          <p:cNvPr id="3" name="Dátum helye 2"/>
          <p:cNvSpPr>
            <a:spLocks noGrp="1"/>
          </p:cNvSpPr>
          <p:nvPr>
            <p:ph type="dt" sz="half" idx="10"/>
          </p:nvPr>
        </p:nvSpPr>
        <p:spPr/>
        <p:txBody>
          <a:bodyPr rtlCol="0"/>
          <a:lstStyle/>
          <a:p>
            <a:pPr rtl="0"/>
            <a:fld id="{6BF380E3-638B-41B5-B7AE-36056160374C}" type="datetime1">
              <a:rPr lang="hu-HU" noProof="0" smtClean="0"/>
              <a:t>2025. 02. 03.</a:t>
            </a:fld>
            <a:endParaRPr lang="hu-HU" noProof="0"/>
          </a:p>
        </p:txBody>
      </p:sp>
      <p:sp>
        <p:nvSpPr>
          <p:cNvPr id="4" name="Élőláb helye 3"/>
          <p:cNvSpPr>
            <a:spLocks noGrp="1"/>
          </p:cNvSpPr>
          <p:nvPr>
            <p:ph type="ftr" sz="quarter" idx="11"/>
          </p:nvPr>
        </p:nvSpPr>
        <p:spPr/>
        <p:txBody>
          <a:bodyPr rtlCol="0"/>
          <a:lstStyle/>
          <a:p>
            <a:pPr rtl="0"/>
            <a:endParaRPr lang="hu-HU" noProof="0"/>
          </a:p>
        </p:txBody>
      </p:sp>
      <p:sp>
        <p:nvSpPr>
          <p:cNvPr id="5" name="Dia számának helye 4"/>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p>
            <a:pPr rtl="0"/>
            <a:fld id="{8858453D-AD40-45B9-AE40-D38C3FCE5FA9}" type="datetime1">
              <a:rPr lang="hu-HU" noProof="0" smtClean="0"/>
              <a:t>2025. 02. 03.</a:t>
            </a:fld>
            <a:endParaRPr lang="hu-HU" noProof="0"/>
          </a:p>
        </p:txBody>
      </p:sp>
      <p:sp>
        <p:nvSpPr>
          <p:cNvPr id="3" name="Élőláb helye 2"/>
          <p:cNvSpPr>
            <a:spLocks noGrp="1"/>
          </p:cNvSpPr>
          <p:nvPr>
            <p:ph type="ftr" sz="quarter" idx="11"/>
          </p:nvPr>
        </p:nvSpPr>
        <p:spPr/>
        <p:txBody>
          <a:bodyPr rtlCol="0"/>
          <a:lstStyle/>
          <a:p>
            <a:pPr rtl="0"/>
            <a:endParaRPr lang="hu-HU" noProof="0"/>
          </a:p>
        </p:txBody>
      </p:sp>
      <p:sp>
        <p:nvSpPr>
          <p:cNvPr id="4" name="Dia számának helye 3"/>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146705" y="609601"/>
            <a:ext cx="3856037" cy="1639884"/>
          </a:xfrm>
        </p:spPr>
        <p:txBody>
          <a:bodyPr rtlCol="0" anchor="b"/>
          <a:lstStyle>
            <a:lvl1pPr>
              <a:defRPr sz="3200"/>
            </a:lvl1pPr>
          </a:lstStyle>
          <a:p>
            <a:pPr rtl="0"/>
            <a:r>
              <a:rPr lang="hu-HU" noProof="0"/>
              <a:t>Mintacím szerkesztése</a:t>
            </a:r>
          </a:p>
        </p:txBody>
      </p:sp>
      <p:sp>
        <p:nvSpPr>
          <p:cNvPr id="3" name="Tartalom helye 2"/>
          <p:cNvSpPr>
            <a:spLocks noGrp="1"/>
          </p:cNvSpPr>
          <p:nvPr>
            <p:ph idx="1"/>
          </p:nvPr>
        </p:nvSpPr>
        <p:spPr>
          <a:xfrm>
            <a:off x="5156200" y="592666"/>
            <a:ext cx="5891209" cy="5198534"/>
          </a:xfrm>
        </p:spPr>
        <p:txBody>
          <a:bodyPr rtlCol="0" anchor="ct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4" name="Szöveg helye 3"/>
          <p:cNvSpPr>
            <a:spLocks noGrp="1"/>
          </p:cNvSpPr>
          <p:nvPr>
            <p:ph type="body" sz="half" idx="2"/>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p:txBody>
          <a:bodyPr rtlCol="0"/>
          <a:lstStyle/>
          <a:p>
            <a:pPr rtl="0"/>
            <a:fld id="{A99FE623-0DD6-44BE-9955-556D79DD7D19}" type="datetime1">
              <a:rPr lang="hu-HU" noProof="0" smtClean="0"/>
              <a:t>2025. 02. 03.</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1141413" y="609600"/>
            <a:ext cx="5934508" cy="1639886"/>
          </a:xfrm>
        </p:spPr>
        <p:txBody>
          <a:bodyPr rtlCol="0" anchor="b"/>
          <a:lstStyle>
            <a:lvl1pPr>
              <a:defRPr sz="3200"/>
            </a:lvl1pPr>
          </a:lstStyle>
          <a:p>
            <a:pPr rtl="0"/>
            <a:r>
              <a:rPr lang="hu-HU" noProof="0"/>
              <a:t>Mintacím stílusának szerkesztése</a:t>
            </a:r>
          </a:p>
        </p:txBody>
      </p:sp>
      <p:sp>
        <p:nvSpPr>
          <p:cNvPr id="3" name="Kép helyőrzője 2"/>
          <p:cNvSpPr>
            <a:spLocks noGrp="1" noChangeAspect="1"/>
          </p:cNvSpPr>
          <p:nvPr>
            <p:ph type="pic" idx="1" hasCustomPrompt="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noProof="0"/>
              <a:t>Kép hozzáadásához kattintson az ikonra</a:t>
            </a:r>
          </a:p>
        </p:txBody>
      </p:sp>
      <p:sp>
        <p:nvSpPr>
          <p:cNvPr id="4" name="Szöveg helye 3"/>
          <p:cNvSpPr>
            <a:spLocks noGrp="1"/>
          </p:cNvSpPr>
          <p:nvPr>
            <p:ph type="body" sz="half" idx="2"/>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p:txBody>
          <a:bodyPr rtlCol="0"/>
          <a:lstStyle/>
          <a:p>
            <a:pPr rtl="0"/>
            <a:fld id="{17A372E9-73CA-433A-95F0-A70A16E47553}" type="datetime1">
              <a:rPr lang="hu-HU" noProof="0" smtClean="0"/>
              <a:t>2025. 02. 03.</a:t>
            </a:fld>
            <a:endParaRPr lang="hu-HU" noProof="0"/>
          </a:p>
        </p:txBody>
      </p:sp>
      <p:sp>
        <p:nvSpPr>
          <p:cNvPr id="6" name="Élőláb helye 5"/>
          <p:cNvSpPr>
            <a:spLocks noGrp="1"/>
          </p:cNvSpPr>
          <p:nvPr>
            <p:ph type="ftr" sz="quarter" idx="11"/>
          </p:nvPr>
        </p:nvSpPr>
        <p:spPr/>
        <p:txBody>
          <a:bodyPr rtlCol="0"/>
          <a:lstStyle/>
          <a:p>
            <a:pPr rtl="0"/>
            <a:endParaRPr lang="hu-HU" noProof="0"/>
          </a:p>
        </p:txBody>
      </p:sp>
      <p:sp>
        <p:nvSpPr>
          <p:cNvPr id="7" name="Dia számának helye 6"/>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Kép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Csoport 7" hidden="1"/>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Csoport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Csoport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Cím helye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hu-HU" noProof="0"/>
          </a:p>
        </p:txBody>
      </p:sp>
      <p:sp>
        <p:nvSpPr>
          <p:cNvPr id="3" name="Szöveg helye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4" name="Dátum helye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C0043D16-BEF6-4034-B74C-3C586A12CC47}" type="datetime1">
              <a:rPr lang="hu-HU" noProof="0" smtClean="0"/>
              <a:t>2025. 02. 03.</a:t>
            </a:fld>
            <a:endParaRPr lang="hu-HU" noProof="0"/>
          </a:p>
        </p:txBody>
      </p:sp>
      <p:sp>
        <p:nvSpPr>
          <p:cNvPr id="5" name="Élőláb helye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hu-HU" noProof="0"/>
          </a:p>
        </p:txBody>
      </p:sp>
      <p:sp>
        <p:nvSpPr>
          <p:cNvPr id="6" name="Dia számának helye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hu-HU" noProof="0" smtClean="0"/>
              <a:pPr/>
              <a:t>‹#›</a:t>
            </a:fld>
            <a:endParaRPr lang="hu-HU" noProof="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Csoport 9">
            <a:extLst>
              <a:ext uri="{FF2B5EF4-FFF2-40B4-BE49-F238E27FC236}">
                <a16:creationId xmlns:a16="http://schemas.microsoft.com/office/drawing/2014/main" id="{788D5DFD-FA42-4EB0-B24E-4180C0CC5A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Téglalap 10">
              <a:extLst>
                <a:ext uri="{FF2B5EF4-FFF2-40B4-BE49-F238E27FC236}">
                  <a16:creationId xmlns:a16="http://schemas.microsoft.com/office/drawing/2014/main" id="{CC864817-5955-484B-9D1F-9BC8DB739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a:p>
          </p:txBody>
        </p:sp>
        <p:pic>
          <p:nvPicPr>
            <p:cNvPr id="12" name="Kép 2">
              <a:extLst>
                <a:ext uri="{FF2B5EF4-FFF2-40B4-BE49-F238E27FC236}">
                  <a16:creationId xmlns:a16="http://schemas.microsoft.com/office/drawing/2014/main" id="{280C083F-71A6-4E55-AE35-586518FE29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a16="http://schemas.microsoft.com/office/drawing/2014/main" xmlns:p14="http://schemas.microsoft.com/office/powerpoint/2010/main">
                  <a:solidFill>
                    <a:srgbClr val="FFFFFF"/>
                  </a:solidFill>
                </a14:hiddenFill>
              </a:ext>
            </a:extLst>
          </p:spPr>
        </p:pic>
      </p:grpSp>
      <p:pic>
        <p:nvPicPr>
          <p:cNvPr id="5" name="Kép 4" descr="Villanykörte">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Csoport 13">
            <a:extLst>
              <a:ext uri="{FF2B5EF4-FFF2-40B4-BE49-F238E27FC236}">
                <a16:creationId xmlns:a16="http://schemas.microsoft.com/office/drawing/2014/main" id="{D44056DF-7985-4692-968A-466E9E6AF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Átellenes sarkain kerekített téglalap 7">
              <a:extLst>
                <a:ext uri="{FF2B5EF4-FFF2-40B4-BE49-F238E27FC236}">
                  <a16:creationId xmlns:a16="http://schemas.microsoft.com/office/drawing/2014/main" id="{B414A174-532A-4602-934F-9858D1D86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hu-HU"/>
            </a:p>
          </p:txBody>
        </p:sp>
        <p:grpSp>
          <p:nvGrpSpPr>
            <p:cNvPr id="16" name="Csoport 15">
              <a:extLst>
                <a:ext uri="{FF2B5EF4-FFF2-40B4-BE49-F238E27FC236}">
                  <a16:creationId xmlns:a16="http://schemas.microsoft.com/office/drawing/2014/main" id="{940B0C0C-7F94-4725-8108-62B3B7A5AE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Szabadkézi sokszög 32">
                <a:extLst>
                  <a:ext uri="{FF2B5EF4-FFF2-40B4-BE49-F238E27FC236}">
                    <a16:creationId xmlns:a16="http://schemas.microsoft.com/office/drawing/2014/main" id="{367EAC5B-1891-480A-A3AD-B9F6A88FA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18" name="Szabadkézi sokszög 33">
                <a:extLst>
                  <a:ext uri="{FF2B5EF4-FFF2-40B4-BE49-F238E27FC236}">
                    <a16:creationId xmlns:a16="http://schemas.microsoft.com/office/drawing/2014/main" id="{E33FF633-15BA-464F-8F5B-26C56665F7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19" name="Szabadkézi sokszög 34">
                <a:extLst>
                  <a:ext uri="{FF2B5EF4-FFF2-40B4-BE49-F238E27FC236}">
                    <a16:creationId xmlns:a16="http://schemas.microsoft.com/office/drawing/2014/main" id="{0C949DF6-E66B-4DB8-AB52-30CA781B4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0" name="Szabadkézi sokszög 37">
                <a:extLst>
                  <a:ext uri="{FF2B5EF4-FFF2-40B4-BE49-F238E27FC236}">
                    <a16:creationId xmlns:a16="http://schemas.microsoft.com/office/drawing/2014/main" id="{309C2298-5EF9-4B09-8995-014F6D3BF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1" name="Szabadkézi sokszög 35">
                <a:extLst>
                  <a:ext uri="{FF2B5EF4-FFF2-40B4-BE49-F238E27FC236}">
                    <a16:creationId xmlns:a16="http://schemas.microsoft.com/office/drawing/2014/main" id="{319B2AFC-EBFF-477C-A364-6D575BE5A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2" name="Szabadkézi sokszög 36">
                <a:extLst>
                  <a:ext uri="{FF2B5EF4-FFF2-40B4-BE49-F238E27FC236}">
                    <a16:creationId xmlns:a16="http://schemas.microsoft.com/office/drawing/2014/main" id="{CC6B7D67-F2F8-4B07-B954-EAC9135B2B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3" name="Szabadkézi sokszög 38">
                <a:extLst>
                  <a:ext uri="{FF2B5EF4-FFF2-40B4-BE49-F238E27FC236}">
                    <a16:creationId xmlns:a16="http://schemas.microsoft.com/office/drawing/2014/main" id="{7FF1659D-33DA-4F62-8567-A54020D2E2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4" name="Szabadkézi sokszög 39">
                <a:extLst>
                  <a:ext uri="{FF2B5EF4-FFF2-40B4-BE49-F238E27FC236}">
                    <a16:creationId xmlns:a16="http://schemas.microsoft.com/office/drawing/2014/main" id="{9110F572-DC3D-4AB3-B731-B73BD6505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5" name="Szabadkézi sokszög 40">
                <a:extLst>
                  <a:ext uri="{FF2B5EF4-FFF2-40B4-BE49-F238E27FC236}">
                    <a16:creationId xmlns:a16="http://schemas.microsoft.com/office/drawing/2014/main" id="{A2F7D0E9-68CE-40F9-B0E9-F915103ECF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6" name="Téglalap 41">
                <a:extLst>
                  <a:ext uri="{FF2B5EF4-FFF2-40B4-BE49-F238E27FC236}">
                    <a16:creationId xmlns:a16="http://schemas.microsoft.com/office/drawing/2014/main" id="{AB69A438-1FB7-454A-A3E9-0C329643CD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7" name="Szabadkézi sokszög 32">
                <a:extLst>
                  <a:ext uri="{FF2B5EF4-FFF2-40B4-BE49-F238E27FC236}">
                    <a16:creationId xmlns:a16="http://schemas.microsoft.com/office/drawing/2014/main" id="{E64598D0-3A2C-4570-9E7C-C52C89549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8" name="Szabadkézi sokszög 33">
                <a:extLst>
                  <a:ext uri="{FF2B5EF4-FFF2-40B4-BE49-F238E27FC236}">
                    <a16:creationId xmlns:a16="http://schemas.microsoft.com/office/drawing/2014/main" id="{CC17CF42-8908-477B-9F36-DA1306CA01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29" name="Szabadkézi sokszög 34">
                <a:extLst>
                  <a:ext uri="{FF2B5EF4-FFF2-40B4-BE49-F238E27FC236}">
                    <a16:creationId xmlns:a16="http://schemas.microsoft.com/office/drawing/2014/main" id="{A2457851-D4A0-404C-BF3F-99AE00B9E9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30" name="Szabadkézi sokszög 37">
                <a:extLst>
                  <a:ext uri="{FF2B5EF4-FFF2-40B4-BE49-F238E27FC236}">
                    <a16:creationId xmlns:a16="http://schemas.microsoft.com/office/drawing/2014/main" id="{ECC300FA-EE4A-489E-9A47-79BEBF05D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31" name="Szabadkézi sokszög 35">
                <a:extLst>
                  <a:ext uri="{FF2B5EF4-FFF2-40B4-BE49-F238E27FC236}">
                    <a16:creationId xmlns:a16="http://schemas.microsoft.com/office/drawing/2014/main" id="{0D1F26E2-902B-416B-A1DB-80DAF78D8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32" name="Szabadkézi sokszög 36">
                <a:extLst>
                  <a:ext uri="{FF2B5EF4-FFF2-40B4-BE49-F238E27FC236}">
                    <a16:creationId xmlns:a16="http://schemas.microsoft.com/office/drawing/2014/main" id="{491346A0-BF6D-45A5-806A-2150768722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33" name="Szabadkézi sokszög 38">
                <a:extLst>
                  <a:ext uri="{FF2B5EF4-FFF2-40B4-BE49-F238E27FC236}">
                    <a16:creationId xmlns:a16="http://schemas.microsoft.com/office/drawing/2014/main" id="{A8A5AAC9-38FD-4A03-AB91-236F2AAC62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34" name="Szabadkézi sokszög 39">
                <a:extLst>
                  <a:ext uri="{FF2B5EF4-FFF2-40B4-BE49-F238E27FC236}">
                    <a16:creationId xmlns:a16="http://schemas.microsoft.com/office/drawing/2014/main" id="{7AD4105C-55AA-47FF-AC5D-5BCB0B78C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35" name="Szabadkézi sokszög 40">
                <a:extLst>
                  <a:ext uri="{FF2B5EF4-FFF2-40B4-BE49-F238E27FC236}">
                    <a16:creationId xmlns:a16="http://schemas.microsoft.com/office/drawing/2014/main" id="{1C4B42B1-B112-4057-82C3-E5AF3BC7F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sp>
            <p:nvSpPr>
              <p:cNvPr id="36" name="Téglalap 41">
                <a:extLst>
                  <a:ext uri="{FF2B5EF4-FFF2-40B4-BE49-F238E27FC236}">
                    <a16:creationId xmlns:a16="http://schemas.microsoft.com/office/drawing/2014/main" id="{C8B37395-3651-4E66-A62E-31529FABC8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hu-HU"/>
              </a:p>
            </p:txBody>
          </p:sp>
        </p:grpSp>
      </p:grpSp>
      <p:sp>
        <p:nvSpPr>
          <p:cNvPr id="2" name="Cím 1">
            <a:extLst>
              <a:ext uri="{FF2B5EF4-FFF2-40B4-BE49-F238E27FC236}">
                <a16:creationId xmlns:a16="http://schemas.microsoft.com/office/drawing/2014/main" id="{4D687081-16D7-4BC5-A7DB-E70117439F85}"/>
              </a:ext>
            </a:extLst>
          </p:cNvPr>
          <p:cNvSpPr>
            <a:spLocks noGrp="1"/>
          </p:cNvSpPr>
          <p:nvPr>
            <p:ph type="ctrTitle"/>
          </p:nvPr>
        </p:nvSpPr>
        <p:spPr>
          <a:xfrm>
            <a:off x="2667000" y="2328334"/>
            <a:ext cx="6858000" cy="1367896"/>
          </a:xfrm>
        </p:spPr>
        <p:txBody>
          <a:bodyPr rtlCol="0" anchor="ctr">
            <a:normAutofit/>
          </a:bodyPr>
          <a:lstStyle/>
          <a:p>
            <a:pPr algn="ctr" rtl="0"/>
            <a:r>
              <a:rPr lang="hu-HU" dirty="0"/>
              <a:t>AZ ÜGYVÉDI ADATKEZELÉS</a:t>
            </a:r>
          </a:p>
        </p:txBody>
      </p:sp>
      <p:sp>
        <p:nvSpPr>
          <p:cNvPr id="3" name="Alcím 2">
            <a:extLst>
              <a:ext uri="{FF2B5EF4-FFF2-40B4-BE49-F238E27FC236}">
                <a16:creationId xmlns:a16="http://schemas.microsoft.com/office/drawing/2014/main" id="{1841851F-203A-4F8E-AA75-478526ABA894}"/>
              </a:ext>
            </a:extLst>
          </p:cNvPr>
          <p:cNvSpPr>
            <a:spLocks noGrp="1"/>
          </p:cNvSpPr>
          <p:nvPr>
            <p:ph type="subTitle" idx="1"/>
          </p:nvPr>
        </p:nvSpPr>
        <p:spPr>
          <a:xfrm>
            <a:off x="2667001" y="3602038"/>
            <a:ext cx="6857999" cy="953029"/>
          </a:xfrm>
        </p:spPr>
        <p:txBody>
          <a:bodyPr rtlCol="0">
            <a:normAutofit/>
          </a:bodyPr>
          <a:lstStyle/>
          <a:p>
            <a:pPr algn="ctr" rtl="0"/>
            <a:r>
              <a:rPr lang="hu-HU" dirty="0"/>
              <a:t>2025. Január 31.</a:t>
            </a:r>
          </a:p>
        </p:txBody>
      </p:sp>
      <p:sp>
        <p:nvSpPr>
          <p:cNvPr id="38" name="Téglalap 37">
            <a:extLst>
              <a:ext uri="{FF2B5EF4-FFF2-40B4-BE49-F238E27FC236}">
                <a16:creationId xmlns:a16="http://schemas.microsoft.com/office/drawing/2014/main" id="{6B6D540F-1E2F-416F-819F-D8216BC8F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hu-HU"/>
          </a:p>
        </p:txBody>
      </p:sp>
    </p:spTree>
    <p:extLst>
      <p:ext uri="{BB962C8B-B14F-4D97-AF65-F5344CB8AC3E}">
        <p14:creationId xmlns:p14="http://schemas.microsoft.com/office/powerpoint/2010/main" val="218587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15CDF4-DC3B-95B7-8129-943BFA8EF6EA}"/>
              </a:ext>
            </a:extLst>
          </p:cNvPr>
          <p:cNvSpPr>
            <a:spLocks noGrp="1"/>
          </p:cNvSpPr>
          <p:nvPr>
            <p:ph type="title"/>
          </p:nvPr>
        </p:nvSpPr>
        <p:spPr/>
        <p:txBody>
          <a:bodyPr/>
          <a:lstStyle/>
          <a:p>
            <a:pPr algn="ctr"/>
            <a:r>
              <a:rPr lang="hu-HU" dirty="0"/>
              <a:t>Bírságtételek</a:t>
            </a:r>
          </a:p>
        </p:txBody>
      </p:sp>
      <p:sp>
        <p:nvSpPr>
          <p:cNvPr id="3" name="Tartalom helye 2">
            <a:extLst>
              <a:ext uri="{FF2B5EF4-FFF2-40B4-BE49-F238E27FC236}">
                <a16:creationId xmlns:a16="http://schemas.microsoft.com/office/drawing/2014/main" id="{5286ED7D-ABBD-0019-2989-AEF2B26625D0}"/>
              </a:ext>
            </a:extLst>
          </p:cNvPr>
          <p:cNvSpPr>
            <a:spLocks noGrp="1"/>
          </p:cNvSpPr>
          <p:nvPr>
            <p:ph sz="half" idx="1"/>
          </p:nvPr>
        </p:nvSpPr>
        <p:spPr/>
        <p:txBody>
          <a:bodyPr>
            <a:normAutofit lnSpcReduction="10000"/>
          </a:bodyPr>
          <a:lstStyle/>
          <a:p>
            <a:pPr marL="0" lvl="0" indent="0" algn="ctr">
              <a:buNone/>
            </a:pPr>
            <a:r>
              <a:rPr lang="hu-HU" dirty="0">
                <a:latin typeface="Cambria" pitchFamily="18"/>
              </a:rPr>
              <a:t>Enyhébb jogsértések</a:t>
            </a:r>
          </a:p>
          <a:p>
            <a:pPr marL="0" lvl="0" indent="0" algn="just">
              <a:buNone/>
            </a:pPr>
            <a:r>
              <a:rPr lang="hu-HU" sz="2400" b="1" dirty="0">
                <a:solidFill>
                  <a:srgbClr val="FF0000"/>
                </a:solidFill>
                <a:latin typeface="Cambria" pitchFamily="18"/>
              </a:rPr>
              <a:t>10 millió euró</a:t>
            </a:r>
            <a:r>
              <a:rPr lang="hu-HU" sz="2400" dirty="0">
                <a:latin typeface="Cambria" pitchFamily="18"/>
              </a:rPr>
              <a:t>, vagy személyes adatot kezelő szervezetek esetében az előző pénzügyi év teljes éves világpiaci forgalmának legfeljebb </a:t>
            </a:r>
            <a:r>
              <a:rPr lang="hu-HU" sz="2400" b="1" dirty="0">
                <a:solidFill>
                  <a:srgbClr val="FF0000"/>
                </a:solidFill>
                <a:latin typeface="Cambria" pitchFamily="18"/>
              </a:rPr>
              <a:t>2 %-át</a:t>
            </a:r>
            <a:r>
              <a:rPr lang="hu-HU" sz="2400" dirty="0">
                <a:latin typeface="Cambria" pitchFamily="18"/>
              </a:rPr>
              <a:t> kitevő összeg azzal, hogy a kettő közül a magasabb összeget kell kiszabni.</a:t>
            </a:r>
          </a:p>
          <a:p>
            <a:endParaRPr lang="hu-HU" dirty="0"/>
          </a:p>
        </p:txBody>
      </p:sp>
      <p:sp>
        <p:nvSpPr>
          <p:cNvPr id="4" name="Tartalom helye 3">
            <a:extLst>
              <a:ext uri="{FF2B5EF4-FFF2-40B4-BE49-F238E27FC236}">
                <a16:creationId xmlns:a16="http://schemas.microsoft.com/office/drawing/2014/main" id="{632A8093-998F-850D-11D6-DDDF3B377839}"/>
              </a:ext>
            </a:extLst>
          </p:cNvPr>
          <p:cNvSpPr>
            <a:spLocks noGrp="1"/>
          </p:cNvSpPr>
          <p:nvPr>
            <p:ph sz="half" idx="2"/>
          </p:nvPr>
        </p:nvSpPr>
        <p:spPr/>
        <p:txBody>
          <a:bodyPr>
            <a:normAutofit lnSpcReduction="10000"/>
          </a:bodyPr>
          <a:lstStyle/>
          <a:p>
            <a:pPr marL="0" lvl="0" indent="0" algn="ctr">
              <a:buNone/>
            </a:pPr>
            <a:r>
              <a:rPr lang="hu-HU" dirty="0">
                <a:latin typeface="Cambria" pitchFamily="18"/>
              </a:rPr>
              <a:t>Súlyosabb jogsértések</a:t>
            </a:r>
          </a:p>
          <a:p>
            <a:pPr marL="0" lvl="0" indent="0" algn="just">
              <a:buNone/>
            </a:pPr>
            <a:r>
              <a:rPr lang="hu-HU" sz="2400" b="1" dirty="0">
                <a:solidFill>
                  <a:srgbClr val="FF0000"/>
                </a:solidFill>
                <a:latin typeface="Cambria" pitchFamily="18"/>
              </a:rPr>
              <a:t>20 millió euró</a:t>
            </a:r>
            <a:r>
              <a:rPr lang="hu-HU" sz="2400" dirty="0">
                <a:latin typeface="Cambria" pitchFamily="18"/>
              </a:rPr>
              <a:t>, vagy személyes adatot kezelő szervezetek esetében az előző pénzügyi év teljes éves világpiaci forgalmának legfeljebb </a:t>
            </a:r>
            <a:r>
              <a:rPr lang="hu-HU" sz="2400" b="1" dirty="0">
                <a:solidFill>
                  <a:srgbClr val="FF0000"/>
                </a:solidFill>
                <a:latin typeface="Cambria" pitchFamily="18"/>
              </a:rPr>
              <a:t>4 %-át</a:t>
            </a:r>
            <a:r>
              <a:rPr lang="hu-HU" sz="2400" dirty="0">
                <a:latin typeface="Cambria" pitchFamily="18"/>
              </a:rPr>
              <a:t> kitevő összeg azzal, hogy a kettő közül a magasabb összeget kell kiszabni.</a:t>
            </a:r>
          </a:p>
          <a:p>
            <a:pPr marL="0" indent="0">
              <a:buNone/>
            </a:pPr>
            <a:endParaRPr lang="hu-HU" dirty="0"/>
          </a:p>
        </p:txBody>
      </p:sp>
      <p:sp>
        <p:nvSpPr>
          <p:cNvPr id="5" name="Nyíl: lefelé mutató 4">
            <a:extLst>
              <a:ext uri="{FF2B5EF4-FFF2-40B4-BE49-F238E27FC236}">
                <a16:creationId xmlns:a16="http://schemas.microsoft.com/office/drawing/2014/main" id="{4D79DB1A-EB69-3C3A-828E-CDC9EC3C20EE}"/>
              </a:ext>
            </a:extLst>
          </p:cNvPr>
          <p:cNvSpPr/>
          <p:nvPr/>
        </p:nvSpPr>
        <p:spPr>
          <a:xfrm rot="2859014">
            <a:off x="3821270" y="1438364"/>
            <a:ext cx="628073" cy="928632"/>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Nyíl: lefelé mutató 5">
            <a:extLst>
              <a:ext uri="{FF2B5EF4-FFF2-40B4-BE49-F238E27FC236}">
                <a16:creationId xmlns:a16="http://schemas.microsoft.com/office/drawing/2014/main" id="{0C525989-CB12-E543-B768-FCB435539583}"/>
              </a:ext>
            </a:extLst>
          </p:cNvPr>
          <p:cNvSpPr/>
          <p:nvPr/>
        </p:nvSpPr>
        <p:spPr>
          <a:xfrm rot="18659232">
            <a:off x="7791958" y="1427259"/>
            <a:ext cx="628073" cy="928632"/>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7274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A64D4F0-69CD-CCC5-4486-9F5D33232FF4}"/>
              </a:ext>
            </a:extLst>
          </p:cNvPr>
          <p:cNvSpPr>
            <a:spLocks noGrp="1"/>
          </p:cNvSpPr>
          <p:nvPr>
            <p:ph type="title"/>
          </p:nvPr>
        </p:nvSpPr>
        <p:spPr>
          <a:xfrm>
            <a:off x="1593995" y="662508"/>
            <a:ext cx="9905998" cy="1478570"/>
          </a:xfrm>
        </p:spPr>
        <p:txBody>
          <a:bodyPr/>
          <a:lstStyle/>
          <a:p>
            <a:pPr marL="0" marR="0" lvl="0" indent="0" algn="ctr" rtl="0" hangingPunct="1">
              <a:lnSpc>
                <a:spcPct val="100000"/>
              </a:lnSpc>
              <a:spcBef>
                <a:spcPts val="0"/>
              </a:spcBef>
              <a:spcAft>
                <a:spcPts val="0"/>
              </a:spcAft>
              <a:tabLst/>
            </a:pPr>
            <a:r>
              <a:rPr lang="hu-HU" dirty="0">
                <a:solidFill>
                  <a:srgbClr val="FF0000"/>
                </a:solidFill>
              </a:rPr>
              <a:t>Mi kell TEHÁT egy jogszerű adatkezeléshez</a:t>
            </a:r>
            <a:r>
              <a:rPr lang="hu-HU" sz="3600" b="1" i="0" u="none" strike="noStrike" kern="1200" spc="0" dirty="0">
                <a:ln>
                  <a:noFill/>
                </a:ln>
                <a:solidFill>
                  <a:srgbClr val="C00000"/>
                </a:solidFill>
                <a:latin typeface="Cambria" pitchFamily="18"/>
                <a:ea typeface="Microsoft YaHei" pitchFamily="2"/>
                <a:cs typeface="Arial" pitchFamily="2"/>
              </a:rPr>
              <a:t>?</a:t>
            </a:r>
          </a:p>
        </p:txBody>
      </p:sp>
      <p:pic>
        <p:nvPicPr>
          <p:cNvPr id="6" name="Tartalom helye 5">
            <a:extLst>
              <a:ext uri="{FF2B5EF4-FFF2-40B4-BE49-F238E27FC236}">
                <a16:creationId xmlns:a16="http://schemas.microsoft.com/office/drawing/2014/main" id="{7C5EE49A-9763-BEAF-4CE2-6096BB9AB997}"/>
              </a:ext>
            </a:extLst>
          </p:cNvPr>
          <p:cNvPicPr>
            <a:picLocks noGrp="1" noChangeAspect="1"/>
          </p:cNvPicPr>
          <p:nvPr>
            <p:ph sz="half" idx="1"/>
          </p:nvPr>
        </p:nvPicPr>
        <p:blipFill>
          <a:blip r:embed="rId2"/>
          <a:stretch>
            <a:fillRect/>
          </a:stretch>
        </p:blipFill>
        <p:spPr>
          <a:xfrm>
            <a:off x="2456530" y="2067187"/>
            <a:ext cx="6595818" cy="3860428"/>
          </a:xfrm>
        </p:spPr>
      </p:pic>
    </p:spTree>
    <p:extLst>
      <p:ext uri="{BB962C8B-B14F-4D97-AF65-F5344CB8AC3E}">
        <p14:creationId xmlns:p14="http://schemas.microsoft.com/office/powerpoint/2010/main" val="86502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9C01352-8AC6-D624-FB51-D10D1D45F8A7}"/>
              </a:ext>
            </a:extLst>
          </p:cNvPr>
          <p:cNvSpPr>
            <a:spLocks noGrp="1"/>
          </p:cNvSpPr>
          <p:nvPr>
            <p:ph type="ctrTitle"/>
          </p:nvPr>
        </p:nvSpPr>
        <p:spPr/>
        <p:txBody>
          <a:bodyPr/>
          <a:lstStyle/>
          <a:p>
            <a:r>
              <a:rPr lang="hu-HU" dirty="0">
                <a:solidFill>
                  <a:schemeClr val="accent2">
                    <a:lumMod val="60000"/>
                    <a:lumOff val="40000"/>
                  </a:schemeClr>
                </a:solidFill>
              </a:rPr>
              <a:t>2. Rész: ügyvédi adatkezelések</a:t>
            </a:r>
          </a:p>
        </p:txBody>
      </p:sp>
    </p:spTree>
    <p:extLst>
      <p:ext uri="{BB962C8B-B14F-4D97-AF65-F5344CB8AC3E}">
        <p14:creationId xmlns:p14="http://schemas.microsoft.com/office/powerpoint/2010/main" val="368832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958E85-0577-B1AB-C0CF-84B5F27FAF23}"/>
              </a:ext>
            </a:extLst>
          </p:cNvPr>
          <p:cNvSpPr>
            <a:spLocks noGrp="1"/>
          </p:cNvSpPr>
          <p:nvPr>
            <p:ph type="title"/>
          </p:nvPr>
        </p:nvSpPr>
        <p:spPr/>
        <p:txBody>
          <a:bodyPr/>
          <a:lstStyle/>
          <a:p>
            <a:r>
              <a:rPr lang="hu-HU" dirty="0">
                <a:solidFill>
                  <a:schemeClr val="accent1">
                    <a:lumMod val="75000"/>
                  </a:schemeClr>
                </a:solidFill>
              </a:rPr>
              <a:t>Irányadó jogszabályok</a:t>
            </a:r>
          </a:p>
        </p:txBody>
      </p:sp>
      <p:sp>
        <p:nvSpPr>
          <p:cNvPr id="3" name="Tartalom helye 2">
            <a:extLst>
              <a:ext uri="{FF2B5EF4-FFF2-40B4-BE49-F238E27FC236}">
                <a16:creationId xmlns:a16="http://schemas.microsoft.com/office/drawing/2014/main" id="{973629A6-EF99-9E2B-328E-B1568784C9BA}"/>
              </a:ext>
            </a:extLst>
          </p:cNvPr>
          <p:cNvSpPr>
            <a:spLocks noGrp="1"/>
          </p:cNvSpPr>
          <p:nvPr>
            <p:ph idx="1"/>
          </p:nvPr>
        </p:nvSpPr>
        <p:spPr/>
        <p:txBody>
          <a:bodyPr>
            <a:normAutofit fontScale="70000" lnSpcReduction="20000"/>
          </a:bodyPr>
          <a:lstStyle/>
          <a:p>
            <a:pPr algn="just"/>
            <a:r>
              <a:rPr lang="hu-HU" dirty="0"/>
              <a:t>AZ EURÓPAI PARLAMENT ÉS A TANÁCS 2016. április 27-i (EU) 2016/679 RENDELETE a természetes személyeknek a személyes adatok kezelése tekintetében történő védelméről és az ilyen adatok szabad áramlásáról, valamint a 95/46/EK irányelv hatályon kívül helyezéséről (általános adatvédelmi rendelet) (</a:t>
            </a:r>
            <a:r>
              <a:rPr lang="hu-HU" dirty="0">
                <a:solidFill>
                  <a:schemeClr val="accent1">
                    <a:lumMod val="75000"/>
                  </a:schemeClr>
                </a:solidFill>
              </a:rPr>
              <a:t>GDPR</a:t>
            </a:r>
            <a:r>
              <a:rPr lang="hu-HU" dirty="0"/>
              <a:t>)</a:t>
            </a:r>
          </a:p>
          <a:p>
            <a:r>
              <a:rPr lang="hu-HU" dirty="0"/>
              <a:t>2017. évi LXXVIII. törvény az ügyvédi tevékenységről (</a:t>
            </a:r>
            <a:r>
              <a:rPr lang="hu-HU" dirty="0" err="1">
                <a:solidFill>
                  <a:schemeClr val="accent1">
                    <a:lumMod val="75000"/>
                  </a:schemeClr>
                </a:solidFill>
              </a:rPr>
              <a:t>Üttv</a:t>
            </a:r>
            <a:r>
              <a:rPr lang="hu-HU" dirty="0">
                <a:solidFill>
                  <a:schemeClr val="accent1">
                    <a:lumMod val="75000"/>
                  </a:schemeClr>
                </a:solidFill>
              </a:rPr>
              <a:t>.</a:t>
            </a:r>
            <a:r>
              <a:rPr lang="hu-HU" dirty="0"/>
              <a:t>)</a:t>
            </a:r>
          </a:p>
          <a:p>
            <a:r>
              <a:rPr lang="hu-HU" dirty="0"/>
              <a:t>2017. évi LIII. törvény a pénzmosás és a terrorizmus finanszírozása megelőzéséről és megakadályozásáról (</a:t>
            </a:r>
            <a:r>
              <a:rPr lang="hu-HU" dirty="0" err="1">
                <a:solidFill>
                  <a:schemeClr val="accent1">
                    <a:lumMod val="75000"/>
                  </a:schemeClr>
                </a:solidFill>
              </a:rPr>
              <a:t>Pmt</a:t>
            </a:r>
            <a:r>
              <a:rPr lang="hu-HU" dirty="0">
                <a:solidFill>
                  <a:schemeClr val="accent1">
                    <a:lumMod val="75000"/>
                  </a:schemeClr>
                </a:solidFill>
              </a:rPr>
              <a:t>.</a:t>
            </a:r>
            <a:r>
              <a:rPr lang="hu-HU" dirty="0"/>
              <a:t>) </a:t>
            </a:r>
          </a:p>
          <a:p>
            <a:r>
              <a:rPr lang="hu-HU" dirty="0"/>
              <a:t>2013. évi V. törvény a Polgári Törvénykönyvről (</a:t>
            </a:r>
            <a:r>
              <a:rPr lang="hu-HU" dirty="0">
                <a:solidFill>
                  <a:schemeClr val="accent1">
                    <a:lumMod val="75000"/>
                  </a:schemeClr>
                </a:solidFill>
              </a:rPr>
              <a:t>Ptk.</a:t>
            </a:r>
            <a:r>
              <a:rPr lang="hu-HU" dirty="0"/>
              <a:t>)</a:t>
            </a:r>
          </a:p>
          <a:p>
            <a:r>
              <a:rPr lang="hu-HU" dirty="0"/>
              <a:t>2017. évi XC. törvény a büntetőeljárásról (</a:t>
            </a:r>
            <a:r>
              <a:rPr lang="hu-HU" dirty="0">
                <a:solidFill>
                  <a:schemeClr val="accent1">
                    <a:lumMod val="75000"/>
                  </a:schemeClr>
                </a:solidFill>
              </a:rPr>
              <a:t>Be.</a:t>
            </a:r>
            <a:r>
              <a:rPr lang="hu-HU" dirty="0"/>
              <a:t>)</a:t>
            </a:r>
          </a:p>
          <a:p>
            <a:r>
              <a:rPr lang="hu-HU" i="1" dirty="0">
                <a:solidFill>
                  <a:schemeClr val="accent1">
                    <a:lumMod val="75000"/>
                  </a:schemeClr>
                </a:solidFill>
              </a:rPr>
              <a:t>Kamarai szabályzatok</a:t>
            </a:r>
          </a:p>
        </p:txBody>
      </p:sp>
    </p:spTree>
    <p:extLst>
      <p:ext uri="{BB962C8B-B14F-4D97-AF65-F5344CB8AC3E}">
        <p14:creationId xmlns:p14="http://schemas.microsoft.com/office/powerpoint/2010/main" val="320640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E8DF1A-DB83-8076-F09A-0C2C49C6B627}"/>
              </a:ext>
            </a:extLst>
          </p:cNvPr>
          <p:cNvSpPr>
            <a:spLocks noGrp="1"/>
          </p:cNvSpPr>
          <p:nvPr>
            <p:ph type="title"/>
          </p:nvPr>
        </p:nvSpPr>
        <p:spPr/>
        <p:txBody>
          <a:bodyPr>
            <a:normAutofit/>
          </a:bodyPr>
          <a:lstStyle/>
          <a:p>
            <a:pPr algn="ctr"/>
            <a:r>
              <a:rPr lang="hu-HU" sz="2000" b="1" dirty="0">
                <a:effectLst/>
                <a:ea typeface="Calibri" panose="020F0502020204030204" pitchFamily="34" charset="0"/>
              </a:rPr>
              <a:t>A Magyar Ügyvédi Kamara Elnökségének 1/2019. (IV.15.) Szakmai Álláspontja a GDPR tekintetében</a:t>
            </a:r>
            <a:endParaRPr lang="hu-HU" sz="2000" dirty="0"/>
          </a:p>
        </p:txBody>
      </p:sp>
      <p:sp>
        <p:nvSpPr>
          <p:cNvPr id="3" name="Tartalom helye 2">
            <a:extLst>
              <a:ext uri="{FF2B5EF4-FFF2-40B4-BE49-F238E27FC236}">
                <a16:creationId xmlns:a16="http://schemas.microsoft.com/office/drawing/2014/main" id="{A698DA41-283F-7BC3-12AB-85D9243C9EF5}"/>
              </a:ext>
            </a:extLst>
          </p:cNvPr>
          <p:cNvSpPr>
            <a:spLocks noGrp="1"/>
          </p:cNvSpPr>
          <p:nvPr>
            <p:ph idx="1"/>
          </p:nvPr>
        </p:nvSpPr>
        <p:spPr>
          <a:xfrm>
            <a:off x="1141412" y="1727200"/>
            <a:ext cx="9905999" cy="4064001"/>
          </a:xfrm>
        </p:spPr>
        <p:txBody>
          <a:bodyPr>
            <a:normAutofit fontScale="77500" lnSpcReduction="20000"/>
          </a:bodyPr>
          <a:lstStyle/>
          <a:p>
            <a:pPr marL="0" indent="0" algn="just">
              <a:lnSpc>
                <a:spcPct val="107000"/>
              </a:lnSpc>
              <a:spcAft>
                <a:spcPts val="800"/>
              </a:spcAft>
              <a:buNone/>
            </a:pPr>
            <a:r>
              <a:rPr lang="hu-HU" sz="1800" b="1" dirty="0">
                <a:effectLst/>
                <a:latin typeface="+mj-lt"/>
                <a:ea typeface="Calibri" panose="020F0502020204030204" pitchFamily="34" charset="0"/>
                <a:cs typeface="Times New Roman" panose="02020603050405020304" pitchFamily="18" charset="0"/>
              </a:rPr>
              <a:t>I. Az ügyvéd tevékenységének ellátása során az Általános Adatvédelmi Rendelet (a továbbiakban: GDPR) szempontjából elsődlegesen – kivéve ha az ügyvéd és a megbízója közötti megállapodásából vagy esetlegesen egyéb kivételes körülményből más nem következik – </a:t>
            </a:r>
            <a:r>
              <a:rPr lang="hu-HU" sz="1800" b="1" dirty="0">
                <a:solidFill>
                  <a:srgbClr val="FF0000"/>
                </a:solidFill>
                <a:effectLst/>
                <a:latin typeface="+mj-lt"/>
                <a:ea typeface="Calibri" panose="020F0502020204030204" pitchFamily="34" charset="0"/>
                <a:cs typeface="Times New Roman" panose="02020603050405020304" pitchFamily="18" charset="0"/>
              </a:rPr>
              <a:t>önálló adatkezelőnek</a:t>
            </a:r>
            <a:r>
              <a:rPr lang="hu-HU" sz="1800" b="1" dirty="0">
                <a:effectLst/>
                <a:latin typeface="+mj-lt"/>
                <a:ea typeface="Calibri" panose="020F0502020204030204" pitchFamily="34" charset="0"/>
                <a:cs typeface="Times New Roman" panose="02020603050405020304" pitchFamily="18" charset="0"/>
              </a:rPr>
              <a:t>, és nem adatfeldolgozónak vagy közös adatkezelőnek minősül, mivel az ügyvédi adatkezelés céljait és eszközeit elsődlegesen az ügyvédekre vonatkozó jogszabályok és MÜK szabályzati határozzák meg. Tevékenységéhez ezért általában nem tartozik, hogy a megbízója vele adatfeldolgozási szerződést kössön, hiszen az ügyvéd adatkezeléssel kapcsolatos kötelezettsége és felelőssége az ügyvédi megbízásból eredő önálló döntési jogosultságán alapszik. Az ügyvédi tevékenység gyakorlása során az ügyvéd azonban kivételesen, nem jellemzően, jogosult olyan tevékenységet is folytatni (például kiegészítő tevékenységeket), amelynek ellátása során adatfeldolgozónak minősülhet. Az adatfeldolgozó szerepkör elsősorban az ügyvéd által önként vállalt, szerződéses megállapodáson alapul többletkötelezettség. </a:t>
            </a:r>
            <a:endParaRPr lang="hu-HU" sz="1800" dirty="0">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b="1" dirty="0">
                <a:effectLst/>
                <a:latin typeface="+mj-lt"/>
                <a:ea typeface="Calibri" panose="020F0502020204030204" pitchFamily="34" charset="0"/>
                <a:cs typeface="Times New Roman" panose="02020603050405020304" pitchFamily="18" charset="0"/>
              </a:rPr>
              <a:t>II. Az ügyvédnek (ügyvédi irodának) mint adatkezelőnek a GDPR 37. cikk (1) bekezdés a) pontja értelmében </a:t>
            </a:r>
            <a:r>
              <a:rPr lang="hu-HU" sz="1800" b="1" dirty="0">
                <a:solidFill>
                  <a:srgbClr val="FF0000"/>
                </a:solidFill>
                <a:effectLst/>
                <a:latin typeface="+mj-lt"/>
                <a:ea typeface="Calibri" panose="020F0502020204030204" pitchFamily="34" charset="0"/>
                <a:cs typeface="Times New Roman" panose="02020603050405020304" pitchFamily="18" charset="0"/>
              </a:rPr>
              <a:t>nem kötelező adatvédelmi tisztviselőt kijelölnie</a:t>
            </a:r>
            <a:r>
              <a:rPr lang="hu-HU" sz="1800" b="1" dirty="0">
                <a:effectLst/>
                <a:latin typeface="+mj-lt"/>
                <a:ea typeface="Calibri" panose="020F0502020204030204" pitchFamily="34" charset="0"/>
                <a:cs typeface="Times New Roman" panose="02020603050405020304" pitchFamily="18" charset="0"/>
              </a:rPr>
              <a:t>, mivel ügyvéd (ügyvédi iroda) nem minősül közfeladatot ellátó szervnek. </a:t>
            </a:r>
            <a:endParaRPr lang="hu-HU" sz="1800" dirty="0">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b="1" dirty="0">
                <a:effectLst/>
                <a:latin typeface="+mj-lt"/>
                <a:ea typeface="Calibri" panose="020F0502020204030204" pitchFamily="34" charset="0"/>
                <a:cs typeface="Times New Roman" panose="02020603050405020304" pitchFamily="18" charset="0"/>
              </a:rPr>
              <a:t>III. </a:t>
            </a:r>
            <a:r>
              <a:rPr lang="hu-HU" sz="1800" b="1" dirty="0">
                <a:solidFill>
                  <a:srgbClr val="FF0000"/>
                </a:solidFill>
                <a:effectLst/>
                <a:latin typeface="+mj-lt"/>
                <a:ea typeface="Calibri" panose="020F0502020204030204" pitchFamily="34" charset="0"/>
                <a:cs typeface="Times New Roman" panose="02020603050405020304" pitchFamily="18" charset="0"/>
              </a:rPr>
              <a:t>A helyettesként eljáró ügyvédre </a:t>
            </a:r>
            <a:r>
              <a:rPr lang="hu-HU" sz="1800" b="1" dirty="0">
                <a:effectLst/>
                <a:latin typeface="+mj-lt"/>
                <a:ea typeface="Calibri" panose="020F0502020204030204" pitchFamily="34" charset="0"/>
                <a:cs typeface="Times New Roman" panose="02020603050405020304" pitchFamily="18" charset="0"/>
              </a:rPr>
              <a:t>– ha a körülményekből nyilvánvalóan más nem következik – </a:t>
            </a:r>
            <a:r>
              <a:rPr lang="hu-HU" sz="1800" b="1" dirty="0">
                <a:solidFill>
                  <a:srgbClr val="FF0000"/>
                </a:solidFill>
                <a:effectLst/>
                <a:latin typeface="+mj-lt"/>
                <a:ea typeface="Calibri" panose="020F0502020204030204" pitchFamily="34" charset="0"/>
                <a:cs typeface="Times New Roman" panose="02020603050405020304" pitchFamily="18" charset="0"/>
              </a:rPr>
              <a:t>az adatfeldolgozóra vonatkozó rendelkezések irányadóak</a:t>
            </a:r>
            <a:r>
              <a:rPr lang="hu-HU" sz="1800" b="1" dirty="0">
                <a:effectLst/>
                <a:latin typeface="+mj-lt"/>
                <a:ea typeface="Calibri" panose="020F0502020204030204" pitchFamily="34" charset="0"/>
                <a:cs typeface="Times New Roman" panose="02020603050405020304" pitchFamily="18" charset="0"/>
              </a:rPr>
              <a:t>, mivel adatkezelőnek a helyettesített ügyvéd minősül, akinek a nevében a helyettes ügyvéd eljár. Amennyiben a helyettes ügyvéd (önálló adatkezelésre is feljogosító) megbízása közvetlenül a megbízótól ered, ő is adatkezelőnek minősül.</a:t>
            </a:r>
            <a:endParaRPr lang="hu-HU" sz="1800" dirty="0">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b="1" dirty="0">
                <a:effectLst/>
                <a:latin typeface="+mj-lt"/>
                <a:ea typeface="Calibri" panose="020F0502020204030204" pitchFamily="34" charset="0"/>
                <a:cs typeface="Times New Roman" panose="02020603050405020304" pitchFamily="18" charset="0"/>
              </a:rPr>
              <a:t>IV. Az ügyvéd az ügyfele tekintetében – amennyiben az ügyvéd és megbízója közötti külön megállapodásából vagy esetlegesen egyéb kivételes körülményből más nem következik – </a:t>
            </a:r>
            <a:r>
              <a:rPr lang="hu-HU" sz="1800" b="1" dirty="0">
                <a:solidFill>
                  <a:srgbClr val="FF0000"/>
                </a:solidFill>
                <a:effectLst/>
                <a:latin typeface="+mj-lt"/>
                <a:ea typeface="Calibri" panose="020F0502020204030204" pitchFamily="34" charset="0"/>
                <a:cs typeface="Times New Roman" panose="02020603050405020304" pitchFamily="18" charset="0"/>
              </a:rPr>
              <a:t>nem minősül az ügyfelével közös adatkezelőnek</a:t>
            </a:r>
            <a:r>
              <a:rPr lang="hu-HU" sz="1800" b="1" dirty="0">
                <a:effectLst/>
                <a:latin typeface="+mj-lt"/>
                <a:ea typeface="Calibri" panose="020F0502020204030204" pitchFamily="34" charset="0"/>
                <a:cs typeface="Times New Roman" panose="02020603050405020304" pitchFamily="18" charset="0"/>
              </a:rPr>
              <a:t>.</a:t>
            </a:r>
            <a:endParaRPr lang="hu-HU" sz="1800" dirty="0">
              <a:effectLst/>
              <a:latin typeface="+mj-lt"/>
              <a:ea typeface="Calibri" panose="020F0502020204030204" pitchFamily="34" charset="0"/>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345288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97579D9F-33E4-9658-D1DC-148B5AEEB4F6}"/>
              </a:ext>
            </a:extLst>
          </p:cNvPr>
          <p:cNvSpPr txBox="1"/>
          <p:nvPr/>
        </p:nvSpPr>
        <p:spPr>
          <a:xfrm>
            <a:off x="1514763" y="230908"/>
            <a:ext cx="8876145" cy="430887"/>
          </a:xfrm>
          <a:prstGeom prst="rect">
            <a:avLst/>
          </a:prstGeom>
          <a:noFill/>
        </p:spPr>
        <p:txBody>
          <a:bodyPr wrap="square" rtlCol="0">
            <a:spAutoFit/>
          </a:bodyPr>
          <a:lstStyle/>
          <a:p>
            <a:r>
              <a:rPr lang="hu-HU" sz="2200" dirty="0" err="1"/>
              <a:t>Üttv</a:t>
            </a:r>
            <a:r>
              <a:rPr lang="hu-HU" sz="2200" dirty="0"/>
              <a:t>. 4. § szerint ügyvédi tevékenység gyakorlására jogosultak</a:t>
            </a:r>
            <a:r>
              <a:rPr lang="hu-HU" dirty="0"/>
              <a:t>:</a:t>
            </a:r>
          </a:p>
        </p:txBody>
      </p:sp>
      <p:sp>
        <p:nvSpPr>
          <p:cNvPr id="5" name="Szövegdoboz 4">
            <a:extLst>
              <a:ext uri="{FF2B5EF4-FFF2-40B4-BE49-F238E27FC236}">
                <a16:creationId xmlns:a16="http://schemas.microsoft.com/office/drawing/2014/main" id="{FE196C91-1FFB-37E1-1B2F-DBFB75655FB5}"/>
              </a:ext>
            </a:extLst>
          </p:cNvPr>
          <p:cNvSpPr txBox="1"/>
          <p:nvPr/>
        </p:nvSpPr>
        <p:spPr>
          <a:xfrm>
            <a:off x="1514763" y="661795"/>
            <a:ext cx="8746836" cy="4524315"/>
          </a:xfrm>
          <a:prstGeom prst="rect">
            <a:avLst/>
          </a:prstGeom>
          <a:noFill/>
        </p:spPr>
        <p:txBody>
          <a:bodyPr wrap="square" rtlCol="0">
            <a:spAutoFit/>
          </a:bodyPr>
          <a:lstStyle/>
          <a:p>
            <a:pPr marL="342900" indent="-342900">
              <a:buAutoNum type="alphaLcParenR"/>
            </a:pPr>
            <a:r>
              <a:rPr lang="hu-HU" dirty="0"/>
              <a:t>ügyvéd, </a:t>
            </a:r>
          </a:p>
          <a:p>
            <a:pPr marL="342900" indent="-342900">
              <a:buAutoNum type="alphaLcParenR"/>
            </a:pPr>
            <a:r>
              <a:rPr lang="hu-HU" dirty="0"/>
              <a:t>európai közösségi jogász, </a:t>
            </a:r>
          </a:p>
          <a:p>
            <a:pPr marL="342900" indent="-342900">
              <a:buAutoNum type="alphaLcParenR"/>
            </a:pPr>
            <a:r>
              <a:rPr lang="hu-HU" dirty="0"/>
              <a:t>külföldi jogi tanácsadó, </a:t>
            </a:r>
          </a:p>
          <a:p>
            <a:pPr marL="342900" indent="-342900">
              <a:buAutoNum type="alphaLcParenR"/>
            </a:pPr>
            <a:r>
              <a:rPr lang="hu-HU" dirty="0"/>
              <a:t>kamarai jogtanácsos,</a:t>
            </a:r>
          </a:p>
          <a:p>
            <a:pPr marL="342900" indent="-342900">
              <a:buAutoNum type="alphaLcParenR"/>
            </a:pPr>
            <a:r>
              <a:rPr lang="hu-HU" dirty="0"/>
              <a:t>alkalmazott ügyvéd, </a:t>
            </a:r>
          </a:p>
          <a:p>
            <a:pPr marL="342900" indent="-342900">
              <a:buAutoNum type="alphaLcParenR"/>
            </a:pPr>
            <a:r>
              <a:rPr lang="hu-HU" dirty="0"/>
              <a:t>alkalmazott európai közösségi jogász, </a:t>
            </a:r>
          </a:p>
          <a:p>
            <a:pPr marL="342900" indent="-342900">
              <a:buAutoNum type="alphaLcParenR"/>
            </a:pPr>
            <a:r>
              <a:rPr lang="hu-HU" dirty="0"/>
              <a:t>ügyvédjelölt és </a:t>
            </a:r>
          </a:p>
          <a:p>
            <a:pPr marL="342900" indent="-342900">
              <a:buAutoNum type="alphaLcParenR"/>
            </a:pPr>
            <a:r>
              <a:rPr lang="hu-HU" dirty="0"/>
              <a:t>ügyvédi kamarai nyilvántartásba vett jogi előadó (a továbbiakban: jogi előadó) folytathat.</a:t>
            </a:r>
          </a:p>
          <a:p>
            <a:pPr marL="342900" indent="-342900">
              <a:buAutoNum type="alphaLcParenR"/>
            </a:pPr>
            <a:endParaRPr lang="hu-HU" dirty="0"/>
          </a:p>
          <a:p>
            <a:pPr algn="just"/>
            <a:r>
              <a:rPr lang="hu-HU" dirty="0"/>
              <a:t>4. § (3) Az ügyvédi irodára e törvény eltérő rendelkezése hiányában az ügyvédi tevékenység gyakorlójára vonatkozó szabályokat alkalmazni kell.</a:t>
            </a:r>
          </a:p>
          <a:p>
            <a:br>
              <a:rPr lang="hu-HU" dirty="0"/>
            </a:br>
            <a:r>
              <a:rPr lang="hu-HU" dirty="0" err="1"/>
              <a:t>Üttv</a:t>
            </a:r>
            <a:r>
              <a:rPr lang="hu-HU" dirty="0"/>
              <a:t>. 17. § helyettes ügyvéd</a:t>
            </a:r>
            <a:br>
              <a:rPr lang="hu-HU" dirty="0"/>
            </a:br>
            <a:br>
              <a:rPr lang="hu-HU" dirty="0"/>
            </a:br>
            <a:endParaRPr lang="hu-HU" dirty="0"/>
          </a:p>
        </p:txBody>
      </p:sp>
      <p:sp>
        <p:nvSpPr>
          <p:cNvPr id="6" name="Szövegdoboz 5">
            <a:extLst>
              <a:ext uri="{FF2B5EF4-FFF2-40B4-BE49-F238E27FC236}">
                <a16:creationId xmlns:a16="http://schemas.microsoft.com/office/drawing/2014/main" id="{D715A1C1-ABC1-5FFF-34F1-BC2BE546EEE2}"/>
              </a:ext>
            </a:extLst>
          </p:cNvPr>
          <p:cNvSpPr txBox="1"/>
          <p:nvPr/>
        </p:nvSpPr>
        <p:spPr>
          <a:xfrm>
            <a:off x="1514763" y="4900136"/>
            <a:ext cx="8746836" cy="1600438"/>
          </a:xfrm>
          <a:prstGeom prst="rect">
            <a:avLst/>
          </a:prstGeom>
          <a:noFill/>
        </p:spPr>
        <p:txBody>
          <a:bodyPr wrap="square" rtlCol="0">
            <a:spAutoFit/>
          </a:bodyPr>
          <a:lstStyle/>
          <a:p>
            <a:r>
              <a:rPr lang="hu-HU" sz="2200" dirty="0"/>
              <a:t>Ügyvédi tevékenységet gyakorló szervezetek: </a:t>
            </a:r>
          </a:p>
          <a:p>
            <a:endParaRPr lang="hu-HU" sz="2200" dirty="0"/>
          </a:p>
          <a:p>
            <a:r>
              <a:rPr lang="hu-HU" dirty="0"/>
              <a:t>a) iroda, </a:t>
            </a:r>
          </a:p>
          <a:p>
            <a:r>
              <a:rPr lang="hu-HU" dirty="0"/>
              <a:t>b) társulás, </a:t>
            </a:r>
          </a:p>
          <a:p>
            <a:r>
              <a:rPr lang="hu-HU" dirty="0"/>
              <a:t>c) irodaközösség.</a:t>
            </a:r>
          </a:p>
        </p:txBody>
      </p:sp>
    </p:spTree>
    <p:extLst>
      <p:ext uri="{BB962C8B-B14F-4D97-AF65-F5344CB8AC3E}">
        <p14:creationId xmlns:p14="http://schemas.microsoft.com/office/powerpoint/2010/main" val="26885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F7E43E7-971A-70C3-A93B-1B47B2CF1204}"/>
              </a:ext>
            </a:extLst>
          </p:cNvPr>
          <p:cNvSpPr>
            <a:spLocks noGrp="1"/>
          </p:cNvSpPr>
          <p:nvPr>
            <p:ph type="ctrTitle"/>
          </p:nvPr>
        </p:nvSpPr>
        <p:spPr>
          <a:xfrm>
            <a:off x="1299150" y="306964"/>
            <a:ext cx="9946122" cy="1293236"/>
          </a:xfrm>
        </p:spPr>
        <p:txBody>
          <a:bodyPr>
            <a:normAutofit fontScale="90000"/>
          </a:bodyPr>
          <a:lstStyle/>
          <a:p>
            <a:r>
              <a:rPr lang="hu-HU" dirty="0"/>
              <a:t>Az ügyvédi adatkezelés mérföldkövei</a:t>
            </a:r>
          </a:p>
        </p:txBody>
      </p:sp>
      <p:sp>
        <p:nvSpPr>
          <p:cNvPr id="3" name="Alcím 2">
            <a:extLst>
              <a:ext uri="{FF2B5EF4-FFF2-40B4-BE49-F238E27FC236}">
                <a16:creationId xmlns:a16="http://schemas.microsoft.com/office/drawing/2014/main" id="{B3545589-7F5D-A722-F2DC-7B59A859FCF1}"/>
              </a:ext>
            </a:extLst>
          </p:cNvPr>
          <p:cNvSpPr>
            <a:spLocks noGrp="1"/>
          </p:cNvSpPr>
          <p:nvPr>
            <p:ph type="subTitle" idx="1"/>
          </p:nvPr>
        </p:nvSpPr>
        <p:spPr>
          <a:xfrm>
            <a:off x="1876424" y="1854201"/>
            <a:ext cx="8791575" cy="3779981"/>
          </a:xfrm>
        </p:spPr>
        <p:txBody>
          <a:bodyPr>
            <a:normAutofit fontScale="85000" lnSpcReduction="10000"/>
          </a:bodyPr>
          <a:lstStyle/>
          <a:p>
            <a:pPr marL="457200" indent="-457200">
              <a:lnSpc>
                <a:spcPct val="200000"/>
              </a:lnSpc>
              <a:buAutoNum type="arabicPeriod"/>
            </a:pPr>
            <a:r>
              <a:rPr lang="hu-HU" dirty="0">
                <a:solidFill>
                  <a:srgbClr val="FFFF00"/>
                </a:solidFill>
              </a:rPr>
              <a:t>Ügyfélazonosítás</a:t>
            </a:r>
          </a:p>
          <a:p>
            <a:pPr marL="457200" indent="-457200">
              <a:lnSpc>
                <a:spcPct val="200000"/>
              </a:lnSpc>
              <a:buAutoNum type="arabicPeriod"/>
            </a:pPr>
            <a:r>
              <a:rPr lang="hu-HU" dirty="0">
                <a:solidFill>
                  <a:srgbClr val="FFFF00"/>
                </a:solidFill>
              </a:rPr>
              <a:t>adatkezelésI CÉLOK MEGHATÁROZÁSa</a:t>
            </a:r>
          </a:p>
          <a:p>
            <a:pPr marL="457200" indent="-457200">
              <a:lnSpc>
                <a:spcPct val="200000"/>
              </a:lnSpc>
              <a:buAutoNum type="arabicPeriod"/>
            </a:pPr>
            <a:r>
              <a:rPr lang="hu-HU" dirty="0">
                <a:solidFill>
                  <a:srgbClr val="FFFF00"/>
                </a:solidFill>
              </a:rPr>
              <a:t>nyilvántARTÁSOK</a:t>
            </a:r>
          </a:p>
          <a:p>
            <a:pPr marL="457200" indent="-457200">
              <a:lnSpc>
                <a:spcPct val="200000"/>
              </a:lnSpc>
              <a:buAutoNum type="arabicPeriod"/>
            </a:pPr>
            <a:r>
              <a:rPr lang="hu-HU" dirty="0">
                <a:solidFill>
                  <a:srgbClr val="FFFF00"/>
                </a:solidFill>
              </a:rPr>
              <a:t>IRATMEGŐRZÉS, SELEJTEZÉS</a:t>
            </a:r>
          </a:p>
          <a:p>
            <a:pPr marL="457200" indent="-457200">
              <a:lnSpc>
                <a:spcPct val="200000"/>
              </a:lnSpc>
              <a:buAutoNum type="arabicPeriod"/>
            </a:pPr>
            <a:r>
              <a:rPr lang="hu-HU" dirty="0">
                <a:solidFill>
                  <a:srgbClr val="FFFF00"/>
                </a:solidFill>
              </a:rPr>
              <a:t>ÜGYVÉDI TEVÉKENYSÉG EGYÉB ADATKEZELÉSEI</a:t>
            </a:r>
          </a:p>
          <a:p>
            <a:pPr marL="457200" indent="-457200">
              <a:lnSpc>
                <a:spcPct val="200000"/>
              </a:lnSpc>
              <a:buAutoNum type="arabicPeriod"/>
            </a:pPr>
            <a:r>
              <a:rPr lang="hu-HU" dirty="0">
                <a:solidFill>
                  <a:srgbClr val="FFFF00"/>
                </a:solidFill>
              </a:rPr>
              <a:t>IT BIZTONSÁG</a:t>
            </a:r>
          </a:p>
          <a:p>
            <a:endParaRPr lang="hu-HU" dirty="0"/>
          </a:p>
        </p:txBody>
      </p:sp>
    </p:spTree>
    <p:extLst>
      <p:ext uri="{BB962C8B-B14F-4D97-AF65-F5344CB8AC3E}">
        <p14:creationId xmlns:p14="http://schemas.microsoft.com/office/powerpoint/2010/main" val="240055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13002B-990B-4556-66FA-1FD3D149621D}"/>
              </a:ext>
            </a:extLst>
          </p:cNvPr>
          <p:cNvSpPr>
            <a:spLocks noGrp="1"/>
          </p:cNvSpPr>
          <p:nvPr>
            <p:ph type="title"/>
          </p:nvPr>
        </p:nvSpPr>
        <p:spPr>
          <a:xfrm>
            <a:off x="1141413" y="0"/>
            <a:ext cx="9905998" cy="1478570"/>
          </a:xfrm>
        </p:spPr>
        <p:txBody>
          <a:bodyPr/>
          <a:lstStyle/>
          <a:p>
            <a:r>
              <a:rPr lang="hu-HU" dirty="0">
                <a:solidFill>
                  <a:srgbClr val="FFFF00"/>
                </a:solidFill>
              </a:rPr>
              <a:t>1. üGYFÉLAZONOSÍTÁS</a:t>
            </a:r>
          </a:p>
        </p:txBody>
      </p:sp>
      <p:graphicFrame>
        <p:nvGraphicFramePr>
          <p:cNvPr id="4" name="Tartalom helye 3">
            <a:extLst>
              <a:ext uri="{FF2B5EF4-FFF2-40B4-BE49-F238E27FC236}">
                <a16:creationId xmlns:a16="http://schemas.microsoft.com/office/drawing/2014/main" id="{C03D03E1-7832-9F9D-4814-DF9C28FE8F3F}"/>
              </a:ext>
            </a:extLst>
          </p:cNvPr>
          <p:cNvGraphicFramePr>
            <a:graphicFrameLocks noGrp="1"/>
          </p:cNvGraphicFramePr>
          <p:nvPr>
            <p:ph idx="1"/>
            <p:extLst>
              <p:ext uri="{D42A27DB-BD31-4B8C-83A1-F6EECF244321}">
                <p14:modId xmlns:p14="http://schemas.microsoft.com/office/powerpoint/2010/main" val="3651390721"/>
              </p:ext>
            </p:extLst>
          </p:nvPr>
        </p:nvGraphicFramePr>
        <p:xfrm>
          <a:off x="1141411" y="1095867"/>
          <a:ext cx="9906000" cy="5577840"/>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2939987061"/>
                    </a:ext>
                  </a:extLst>
                </a:gridCol>
                <a:gridCol w="1981200">
                  <a:extLst>
                    <a:ext uri="{9D8B030D-6E8A-4147-A177-3AD203B41FA5}">
                      <a16:colId xmlns:a16="http://schemas.microsoft.com/office/drawing/2014/main" val="1205180206"/>
                    </a:ext>
                  </a:extLst>
                </a:gridCol>
                <a:gridCol w="1981200">
                  <a:extLst>
                    <a:ext uri="{9D8B030D-6E8A-4147-A177-3AD203B41FA5}">
                      <a16:colId xmlns:a16="http://schemas.microsoft.com/office/drawing/2014/main" val="3347119433"/>
                    </a:ext>
                  </a:extLst>
                </a:gridCol>
                <a:gridCol w="1981200">
                  <a:extLst>
                    <a:ext uri="{9D8B030D-6E8A-4147-A177-3AD203B41FA5}">
                      <a16:colId xmlns:a16="http://schemas.microsoft.com/office/drawing/2014/main" val="2834170964"/>
                    </a:ext>
                  </a:extLst>
                </a:gridCol>
                <a:gridCol w="1981200">
                  <a:extLst>
                    <a:ext uri="{9D8B030D-6E8A-4147-A177-3AD203B41FA5}">
                      <a16:colId xmlns:a16="http://schemas.microsoft.com/office/drawing/2014/main" val="3131122189"/>
                    </a:ext>
                  </a:extLst>
                </a:gridCol>
              </a:tblGrid>
              <a:tr h="370840">
                <a:tc>
                  <a:txBody>
                    <a:bodyPr/>
                    <a:lstStyle/>
                    <a:p>
                      <a:pPr algn="ctr"/>
                      <a:endParaRPr lang="hu-HU" dirty="0"/>
                    </a:p>
                  </a:txBody>
                  <a:tcPr/>
                </a:tc>
                <a:tc>
                  <a:txBody>
                    <a:bodyPr/>
                    <a:lstStyle/>
                    <a:p>
                      <a:pPr algn="ctr"/>
                      <a:r>
                        <a:rPr lang="hu-HU" dirty="0"/>
                        <a:t>Egyszerű ügyfélátvilágítás</a:t>
                      </a:r>
                    </a:p>
                  </a:txBody>
                  <a:tcPr/>
                </a:tc>
                <a:tc>
                  <a:txBody>
                    <a:bodyPr/>
                    <a:lstStyle/>
                    <a:p>
                      <a:pPr algn="ctr"/>
                      <a:r>
                        <a:rPr lang="hu-HU" dirty="0" err="1"/>
                        <a:t>Pmt</a:t>
                      </a:r>
                      <a:r>
                        <a:rPr lang="hu-HU" dirty="0"/>
                        <a:t>. szerinti ügyfélátvilágítás</a:t>
                      </a:r>
                    </a:p>
                  </a:txBody>
                  <a:tcPr/>
                </a:tc>
                <a:tc>
                  <a:txBody>
                    <a:bodyPr/>
                    <a:lstStyle/>
                    <a:p>
                      <a:pPr algn="ctr"/>
                      <a:r>
                        <a:rPr lang="hu-HU" dirty="0"/>
                        <a:t>JÜB ellenőrzés – választható eset</a:t>
                      </a:r>
                    </a:p>
                  </a:txBody>
                  <a:tcPr/>
                </a:tc>
                <a:tc>
                  <a:txBody>
                    <a:bodyPr/>
                    <a:lstStyle/>
                    <a:p>
                      <a:pPr algn="ctr"/>
                      <a:r>
                        <a:rPr lang="hu-HU" dirty="0"/>
                        <a:t>JÜB ellenőrzés – kötelező eset</a:t>
                      </a:r>
                    </a:p>
                  </a:txBody>
                  <a:tcPr/>
                </a:tc>
                <a:extLst>
                  <a:ext uri="{0D108BD9-81ED-4DB2-BD59-A6C34878D82A}">
                    <a16:rowId xmlns:a16="http://schemas.microsoft.com/office/drawing/2014/main" val="2413389182"/>
                  </a:ext>
                </a:extLst>
              </a:tr>
              <a:tr h="370840">
                <a:tc>
                  <a:txBody>
                    <a:bodyPr/>
                    <a:lstStyle/>
                    <a:p>
                      <a:r>
                        <a:rPr lang="hu-HU" dirty="0"/>
                        <a:t>Mikor?</a:t>
                      </a:r>
                    </a:p>
                  </a:txBody>
                  <a:tcPr/>
                </a:tc>
                <a:tc>
                  <a:txBody>
                    <a:bodyPr/>
                    <a:lstStyle/>
                    <a:p>
                      <a:pPr algn="just"/>
                      <a:r>
                        <a:rPr lang="hu-HU" sz="1200" dirty="0"/>
                        <a:t>a.) A jogi tanácsadásra adott megbízás kivételével a megbízási szerződés megkötése előtt ügyfél, ill. annak képviseletében eljáró személy azonosítása</a:t>
                      </a:r>
                    </a:p>
                    <a:p>
                      <a:pPr algn="just"/>
                      <a:r>
                        <a:rPr lang="hu-HU" sz="1200" dirty="0" err="1"/>
                        <a:t>b.</a:t>
                      </a:r>
                      <a:r>
                        <a:rPr lang="hu-HU" sz="1200" dirty="0"/>
                        <a:t>)  Annak a természetesen személynek az azonosítása, akit nem ismerünk vagy akinek személyazonosságával kapcsolatban kétely merül fel.</a:t>
                      </a:r>
                    </a:p>
                  </a:txBody>
                  <a:tcPr/>
                </a:tc>
                <a:tc>
                  <a:txBody>
                    <a:bodyPr/>
                    <a:lstStyle/>
                    <a:p>
                      <a:pPr algn="ctr"/>
                      <a:r>
                        <a:rPr lang="hu-HU" sz="1200" dirty="0"/>
                        <a:t>A </a:t>
                      </a:r>
                      <a:r>
                        <a:rPr lang="hu-HU" sz="1200" dirty="0" err="1"/>
                        <a:t>Pmt</a:t>
                      </a:r>
                      <a:r>
                        <a:rPr lang="hu-HU" sz="1200" dirty="0"/>
                        <a:t>. 6. § (1) bekezdés a.) és e)-h.) pontjaiban meghatározott esetekben</a:t>
                      </a:r>
                    </a:p>
                  </a:txBody>
                  <a:tcPr/>
                </a:tc>
                <a:tc>
                  <a:txBody>
                    <a:bodyPr/>
                    <a:lstStyle/>
                    <a:p>
                      <a:pPr algn="ctr"/>
                      <a:r>
                        <a:rPr lang="hu-HU" sz="1200" kern="1200" dirty="0">
                          <a:solidFill>
                            <a:schemeClr val="tx1"/>
                          </a:solidFill>
                          <a:latin typeface="+mn-lt"/>
                          <a:ea typeface="+mn-ea"/>
                          <a:cs typeface="+mn-cs"/>
                        </a:rPr>
                        <a:t>természetes személy adatainak a nyilvántartott adatokkal való egyezőségének és az általa bemutatott okmányok érvényességének ellenőrzése</a:t>
                      </a:r>
                      <a:br>
                        <a:rPr lang="hu-HU" dirty="0"/>
                      </a:br>
                      <a:endParaRPr lang="hu-HU" dirty="0"/>
                    </a:p>
                  </a:txBody>
                  <a:tcPr/>
                </a:tc>
                <a:tc>
                  <a:txBody>
                    <a:bodyPr/>
                    <a:lstStyle/>
                    <a:p>
                      <a:pPr algn="ctr"/>
                      <a:r>
                        <a:rPr lang="hu-HU" sz="1200" kern="1200" dirty="0">
                          <a:solidFill>
                            <a:schemeClr val="tx1"/>
                          </a:solidFill>
                          <a:latin typeface="+mn-lt"/>
                          <a:ea typeface="+mn-ea"/>
                          <a:cs typeface="+mn-cs"/>
                        </a:rPr>
                        <a:t>A közhiteles nyilvántartásba való bejegyzés alapjául szolgáló okirat ellenjegyzését megelőzően</a:t>
                      </a:r>
                      <a:br>
                        <a:rPr lang="hu-HU" dirty="0"/>
                      </a:br>
                      <a:br>
                        <a:rPr lang="hu-HU" dirty="0"/>
                      </a:br>
                      <a:endParaRPr lang="hu-HU" dirty="0"/>
                    </a:p>
                  </a:txBody>
                  <a:tcPr/>
                </a:tc>
                <a:extLst>
                  <a:ext uri="{0D108BD9-81ED-4DB2-BD59-A6C34878D82A}">
                    <a16:rowId xmlns:a16="http://schemas.microsoft.com/office/drawing/2014/main" val="3085156767"/>
                  </a:ext>
                </a:extLst>
              </a:tr>
              <a:tr h="370840">
                <a:tc>
                  <a:txBody>
                    <a:bodyPr/>
                    <a:lstStyle/>
                    <a:p>
                      <a:r>
                        <a:rPr lang="hu-HU" dirty="0"/>
                        <a:t>Jogszabályhely</a:t>
                      </a:r>
                    </a:p>
                  </a:txBody>
                  <a:tcPr/>
                </a:tc>
                <a:tc>
                  <a:txBody>
                    <a:bodyPr/>
                    <a:lstStyle/>
                    <a:p>
                      <a:pPr algn="ctr"/>
                      <a:r>
                        <a:rPr lang="hu-HU" dirty="0" err="1"/>
                        <a:t>Üttv</a:t>
                      </a:r>
                      <a:r>
                        <a:rPr lang="hu-HU" dirty="0"/>
                        <a:t>. 32. § (1)-(2) </a:t>
                      </a:r>
                      <a:r>
                        <a:rPr lang="hu-HU" dirty="0" err="1"/>
                        <a:t>bek</a:t>
                      </a:r>
                      <a:r>
                        <a:rPr lang="hu-HU" dirty="0"/>
                        <a:t>.</a:t>
                      </a:r>
                    </a:p>
                  </a:txBody>
                  <a:tcPr/>
                </a:tc>
                <a:tc>
                  <a:txBody>
                    <a:bodyPr/>
                    <a:lstStyle/>
                    <a:p>
                      <a:pPr algn="ctr"/>
                      <a:r>
                        <a:rPr lang="hu-HU" dirty="0" err="1"/>
                        <a:t>Pmt</a:t>
                      </a:r>
                      <a:r>
                        <a:rPr lang="hu-HU" dirty="0"/>
                        <a:t>. 7. § (2), 8. § (2)-(3), 9. § (1)-(2) </a:t>
                      </a:r>
                      <a:r>
                        <a:rPr lang="hu-HU" dirty="0" err="1"/>
                        <a:t>bek</a:t>
                      </a:r>
                      <a:r>
                        <a:rPr lang="hu-HU" dirty="0"/>
                        <a:t>.</a:t>
                      </a:r>
                    </a:p>
                  </a:txBody>
                  <a:tcPr/>
                </a:tc>
                <a:tc>
                  <a:txBody>
                    <a:bodyPr/>
                    <a:lstStyle/>
                    <a:p>
                      <a:pPr algn="ctr"/>
                      <a:r>
                        <a:rPr lang="hu-HU" dirty="0" err="1"/>
                        <a:t>Üttv</a:t>
                      </a:r>
                      <a:r>
                        <a:rPr lang="hu-HU" dirty="0"/>
                        <a:t>. 32. § (3) </a:t>
                      </a:r>
                      <a:r>
                        <a:rPr lang="hu-HU" dirty="0" err="1"/>
                        <a:t>bek</a:t>
                      </a:r>
                      <a:r>
                        <a:rPr lang="hu-HU" dirty="0"/>
                        <a:t>.</a:t>
                      </a:r>
                    </a:p>
                  </a:txBody>
                  <a:tcPr/>
                </a:tc>
                <a:tc>
                  <a:txBody>
                    <a:bodyPr/>
                    <a:lstStyle/>
                    <a:p>
                      <a:pPr algn="ctr"/>
                      <a:r>
                        <a:rPr lang="hu-HU" dirty="0" err="1"/>
                        <a:t>Üttv</a:t>
                      </a:r>
                      <a:r>
                        <a:rPr lang="hu-HU" dirty="0"/>
                        <a:t>. 32. § (7) </a:t>
                      </a:r>
                      <a:r>
                        <a:rPr lang="hu-HU" dirty="0" err="1"/>
                        <a:t>bek</a:t>
                      </a:r>
                      <a:r>
                        <a:rPr lang="hu-HU" dirty="0"/>
                        <a:t>.</a:t>
                      </a:r>
                    </a:p>
                  </a:txBody>
                  <a:tcPr/>
                </a:tc>
                <a:extLst>
                  <a:ext uri="{0D108BD9-81ED-4DB2-BD59-A6C34878D82A}">
                    <a16:rowId xmlns:a16="http://schemas.microsoft.com/office/drawing/2014/main" val="856439480"/>
                  </a:ext>
                </a:extLst>
              </a:tr>
              <a:tr h="181088">
                <a:tc>
                  <a:txBody>
                    <a:bodyPr/>
                    <a:lstStyle/>
                    <a:p>
                      <a:r>
                        <a:rPr lang="hu-HU" dirty="0"/>
                        <a:t>Hogyan?</a:t>
                      </a:r>
                    </a:p>
                  </a:txBody>
                  <a:tcPr/>
                </a:tc>
                <a:tc>
                  <a:txBody>
                    <a:bodyPr/>
                    <a:lstStyle/>
                    <a:p>
                      <a:pPr algn="ctr"/>
                      <a:r>
                        <a:rPr lang="hu-HU" sz="1200" dirty="0"/>
                        <a:t>Személyi igazolvány bemutatásával</a:t>
                      </a:r>
                    </a:p>
                  </a:txBody>
                  <a:tcPr/>
                </a:tc>
                <a:tc>
                  <a:txBody>
                    <a:bodyPr/>
                    <a:lstStyle/>
                    <a:p>
                      <a:pPr algn="ctr"/>
                      <a:r>
                        <a:rPr lang="hu-HU" sz="1200" dirty="0"/>
                        <a:t>Személyi igazolvány és lakcímkártya másolásával a lakcímet igazoló hatósági igazolvány személyi azonosítót igazoló hátoldala kivételével.</a:t>
                      </a:r>
                    </a:p>
                    <a:p>
                      <a:pPr algn="ctr"/>
                      <a:r>
                        <a:rPr lang="hu-HU" sz="1200" dirty="0"/>
                        <a:t>Tényleges tulajdonos </a:t>
                      </a:r>
                    </a:p>
                    <a:p>
                      <a:pPr algn="ctr"/>
                      <a:r>
                        <a:rPr lang="hu-HU" sz="1200" dirty="0"/>
                        <a:t>Kiemelt közszereplő</a:t>
                      </a:r>
                    </a:p>
                  </a:txBody>
                  <a:tcPr/>
                </a:tc>
                <a:tc>
                  <a:txBody>
                    <a:bodyPr/>
                    <a:lstStyle/>
                    <a:p>
                      <a:pPr algn="ctr"/>
                      <a:r>
                        <a:rPr lang="hu-HU" sz="1200" kern="1200" dirty="0">
                          <a:solidFill>
                            <a:schemeClr val="tx1"/>
                          </a:solidFill>
                          <a:latin typeface="+mn-lt"/>
                          <a:ea typeface="+mn-ea"/>
                          <a:cs typeface="+mn-cs"/>
                        </a:rPr>
                        <a:t>JÜB lekérdezés (személyi/jogosítvány/útlevél/külföldi okmány + lakcímkártya/különböző tartózkodási engedélyek/kártyák)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latin typeface="+mn-lt"/>
                          <a:ea typeface="+mn-ea"/>
                          <a:cs typeface="+mn-cs"/>
                        </a:rPr>
                        <a:t>JÜB lekérdezés (személyi/jogosítvány/útlevél/külföldi okmány + lakcímkártya/különböző tartózkodási engedélyek/kártyák)</a:t>
                      </a:r>
                    </a:p>
                    <a:p>
                      <a:endParaRPr lang="hu-HU" dirty="0"/>
                    </a:p>
                  </a:txBody>
                  <a:tcPr/>
                </a:tc>
                <a:extLst>
                  <a:ext uri="{0D108BD9-81ED-4DB2-BD59-A6C34878D82A}">
                    <a16:rowId xmlns:a16="http://schemas.microsoft.com/office/drawing/2014/main" val="1643685669"/>
                  </a:ext>
                </a:extLst>
              </a:tr>
            </a:tbl>
          </a:graphicData>
        </a:graphic>
      </p:graphicFrame>
    </p:spTree>
    <p:extLst>
      <p:ext uri="{BB962C8B-B14F-4D97-AF65-F5344CB8AC3E}">
        <p14:creationId xmlns:p14="http://schemas.microsoft.com/office/powerpoint/2010/main" val="426808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0D040-9CED-4E4F-D505-3E1E3969AA0E}"/>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6964AC1A-AE1C-8235-C7BB-BDA4EB657324}"/>
              </a:ext>
            </a:extLst>
          </p:cNvPr>
          <p:cNvSpPr>
            <a:spLocks noGrp="1"/>
          </p:cNvSpPr>
          <p:nvPr>
            <p:ph type="title"/>
          </p:nvPr>
        </p:nvSpPr>
        <p:spPr>
          <a:xfrm>
            <a:off x="1141411" y="0"/>
            <a:ext cx="9906000" cy="988291"/>
          </a:xfrm>
        </p:spPr>
        <p:txBody>
          <a:bodyPr/>
          <a:lstStyle/>
          <a:p>
            <a:pPr algn="ctr"/>
            <a:r>
              <a:rPr lang="hu-HU" dirty="0">
                <a:solidFill>
                  <a:srgbClr val="FFFF00"/>
                </a:solidFill>
              </a:rPr>
              <a:t>2. Adatkezelési célok meghatározása</a:t>
            </a:r>
          </a:p>
        </p:txBody>
      </p:sp>
      <p:sp>
        <p:nvSpPr>
          <p:cNvPr id="5" name="Tartalom helye 4">
            <a:extLst>
              <a:ext uri="{FF2B5EF4-FFF2-40B4-BE49-F238E27FC236}">
                <a16:creationId xmlns:a16="http://schemas.microsoft.com/office/drawing/2014/main" id="{01EA9A64-2657-A19B-E805-6E19CFE6BDF5}"/>
              </a:ext>
            </a:extLst>
          </p:cNvPr>
          <p:cNvSpPr>
            <a:spLocks noGrp="1"/>
          </p:cNvSpPr>
          <p:nvPr>
            <p:ph idx="1"/>
          </p:nvPr>
        </p:nvSpPr>
        <p:spPr>
          <a:xfrm>
            <a:off x="1143000" y="1168833"/>
            <a:ext cx="9905999" cy="3541714"/>
          </a:xfrm>
        </p:spPr>
        <p:txBody>
          <a:bodyPr>
            <a:normAutofit fontScale="92500" lnSpcReduction="20000"/>
          </a:bodyPr>
          <a:lstStyle/>
          <a:p>
            <a:pPr marL="0" indent="0" algn="just">
              <a:buNone/>
            </a:pPr>
            <a:r>
              <a:rPr lang="hu-HU" sz="1800" dirty="0">
                <a:effectLst/>
                <a:latin typeface="Times New Roman" panose="02020603050405020304" pitchFamily="18" charset="0"/>
                <a:ea typeface="Times New Roman" panose="02020603050405020304" pitchFamily="18" charset="0"/>
              </a:rPr>
              <a:t>„</a:t>
            </a:r>
            <a:r>
              <a:rPr lang="hu-HU" sz="1800" i="1" dirty="0">
                <a:effectLst/>
                <a:latin typeface="Times New Roman" panose="02020603050405020304" pitchFamily="18" charset="0"/>
                <a:ea typeface="Times New Roman" panose="02020603050405020304" pitchFamily="18" charset="0"/>
              </a:rPr>
              <a:t>Az adatkezelőnek nem valamely konkrét személyes adat kezelésére kell jogalapot találnia, hanem az általa végzett, egymástól elhatárolható tevékenységekre kell kiválasztania a megfelelő jogalapot. Ezzel kapcsolatban érdemes megjegyezni azt is, hogy egy adatkezelő különböző </a:t>
            </a:r>
            <a:r>
              <a:rPr lang="hu-HU" sz="1800" i="1" dirty="0" err="1">
                <a:effectLst/>
                <a:latin typeface="Times New Roman" panose="02020603050405020304" pitchFamily="18" charset="0"/>
                <a:ea typeface="Times New Roman" panose="02020603050405020304" pitchFamily="18" charset="0"/>
              </a:rPr>
              <a:t>adatkezelési</a:t>
            </a:r>
            <a:r>
              <a:rPr lang="hu-HU" sz="1800" i="1" dirty="0">
                <a:effectLst/>
                <a:latin typeface="Times New Roman" panose="02020603050405020304" pitchFamily="18" charset="0"/>
                <a:ea typeface="Times New Roman" panose="02020603050405020304" pitchFamily="18" charset="0"/>
              </a:rPr>
              <a:t> célokból, különböző jogalapokon kezelheti az érintett ugyanazon személyes adatait, akkor az egyik </a:t>
            </a:r>
            <a:r>
              <a:rPr lang="hu-HU" sz="1800" i="1" dirty="0" err="1">
                <a:effectLst/>
                <a:latin typeface="Times New Roman" panose="02020603050405020304" pitchFamily="18" charset="0"/>
                <a:ea typeface="Times New Roman" panose="02020603050405020304" pitchFamily="18" charset="0"/>
              </a:rPr>
              <a:t>adatkezelési</a:t>
            </a:r>
            <a:r>
              <a:rPr lang="hu-HU" sz="1800" i="1" dirty="0">
                <a:effectLst/>
                <a:latin typeface="Times New Roman" panose="02020603050405020304" pitchFamily="18" charset="0"/>
                <a:ea typeface="Times New Roman" panose="02020603050405020304" pitchFamily="18" charset="0"/>
              </a:rPr>
              <a:t> cél és jogalap megszűnése nem érinti a többi jogalapon végzett adatkezelést</a:t>
            </a:r>
            <a:r>
              <a:rPr lang="hu-HU" sz="1800" dirty="0">
                <a:effectLst/>
                <a:latin typeface="Times New Roman" panose="02020603050405020304" pitchFamily="18" charset="0"/>
                <a:ea typeface="Times New Roman" panose="02020603050405020304" pitchFamily="18" charset="0"/>
              </a:rPr>
              <a:t>.” – Magyarázat a GDPR-</a:t>
            </a:r>
            <a:r>
              <a:rPr lang="hu-HU" sz="1800" dirty="0" err="1">
                <a:effectLst/>
                <a:latin typeface="Times New Roman" panose="02020603050405020304" pitchFamily="18" charset="0"/>
                <a:ea typeface="Times New Roman" panose="02020603050405020304" pitchFamily="18" charset="0"/>
              </a:rPr>
              <a:t>ról</a:t>
            </a:r>
            <a:endParaRPr lang="hu-HU" sz="1800" dirty="0">
              <a:effectLst/>
              <a:latin typeface="Times New Roman" panose="02020603050405020304" pitchFamily="18" charset="0"/>
              <a:ea typeface="Times New Roman" panose="02020603050405020304" pitchFamily="18" charset="0"/>
            </a:endParaRPr>
          </a:p>
          <a:p>
            <a:pPr marL="0" indent="0" algn="ctr">
              <a:buNone/>
            </a:pPr>
            <a:endParaRPr lang="hu-HU" sz="1800" dirty="0">
              <a:latin typeface="Times New Roman" panose="02020603050405020304" pitchFamily="18" charset="0"/>
            </a:endParaRPr>
          </a:p>
          <a:p>
            <a:pPr marL="0" indent="0" algn="ctr">
              <a:buNone/>
            </a:pPr>
            <a:endParaRPr lang="hu-HU" sz="1800" dirty="0">
              <a:latin typeface="Times New Roman" panose="02020603050405020304" pitchFamily="18" charset="0"/>
            </a:endParaRPr>
          </a:p>
          <a:p>
            <a:pPr marL="0" indent="0" algn="ctr">
              <a:buNone/>
            </a:pPr>
            <a:endParaRPr lang="hu-HU" sz="1800" dirty="0">
              <a:latin typeface="Times New Roman" panose="02020603050405020304" pitchFamily="18" charset="0"/>
            </a:endParaRPr>
          </a:p>
          <a:p>
            <a:pPr marL="0" indent="0" algn="ctr">
              <a:buNone/>
            </a:pPr>
            <a:endParaRPr lang="hu-HU" sz="1800" dirty="0">
              <a:latin typeface="Times New Roman" panose="02020603050405020304" pitchFamily="18" charset="0"/>
            </a:endParaRPr>
          </a:p>
          <a:p>
            <a:pPr marL="0" indent="0" algn="ctr">
              <a:buNone/>
            </a:pPr>
            <a:r>
              <a:rPr lang="hu-HU" sz="1800" dirty="0">
                <a:latin typeface="Times New Roman" panose="02020603050405020304" pitchFamily="18" charset="0"/>
              </a:rPr>
              <a:t>TEHÁT CÉLONKÉNT KELL AZ ADATKEZELÉST FELTÉRKÉPEZNI</a:t>
            </a:r>
            <a:endParaRPr lang="hu-HU" dirty="0"/>
          </a:p>
        </p:txBody>
      </p:sp>
      <p:sp>
        <p:nvSpPr>
          <p:cNvPr id="6" name="Nyíl: lefelé mutató 5">
            <a:extLst>
              <a:ext uri="{FF2B5EF4-FFF2-40B4-BE49-F238E27FC236}">
                <a16:creationId xmlns:a16="http://schemas.microsoft.com/office/drawing/2014/main" id="{1F546E9C-7B8C-163C-FC61-2FBE0E52DFD5}"/>
              </a:ext>
            </a:extLst>
          </p:cNvPr>
          <p:cNvSpPr/>
          <p:nvPr/>
        </p:nvSpPr>
        <p:spPr>
          <a:xfrm>
            <a:off x="5624945" y="2918691"/>
            <a:ext cx="822037" cy="10806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989814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rtalom helye 12">
            <a:extLst>
              <a:ext uri="{FF2B5EF4-FFF2-40B4-BE49-F238E27FC236}">
                <a16:creationId xmlns:a16="http://schemas.microsoft.com/office/drawing/2014/main" id="{8B395148-8E69-A6FE-DA26-BFD5C5F3E103}"/>
              </a:ext>
            </a:extLst>
          </p:cNvPr>
          <p:cNvGraphicFramePr>
            <a:graphicFrameLocks noGrp="1"/>
          </p:cNvGraphicFramePr>
          <p:nvPr>
            <p:ph sz="half" idx="2"/>
            <p:extLst>
              <p:ext uri="{D42A27DB-BD31-4B8C-83A1-F6EECF244321}">
                <p14:modId xmlns:p14="http://schemas.microsoft.com/office/powerpoint/2010/main" val="1727542614"/>
              </p:ext>
            </p:extLst>
          </p:nvPr>
        </p:nvGraphicFramePr>
        <p:xfrm>
          <a:off x="1141412" y="522018"/>
          <a:ext cx="10191604" cy="5682500"/>
        </p:xfrm>
        <a:graphic>
          <a:graphicData uri="http://schemas.openxmlformats.org/drawingml/2006/table">
            <a:tbl>
              <a:tblPr firstRow="1" bandRow="1">
                <a:tableStyleId>{5940675A-B579-460E-94D1-54222C63F5DA}</a:tableStyleId>
              </a:tblPr>
              <a:tblGrid>
                <a:gridCol w="2547901">
                  <a:extLst>
                    <a:ext uri="{9D8B030D-6E8A-4147-A177-3AD203B41FA5}">
                      <a16:colId xmlns:a16="http://schemas.microsoft.com/office/drawing/2014/main" val="549125658"/>
                    </a:ext>
                  </a:extLst>
                </a:gridCol>
                <a:gridCol w="2547901">
                  <a:extLst>
                    <a:ext uri="{9D8B030D-6E8A-4147-A177-3AD203B41FA5}">
                      <a16:colId xmlns:a16="http://schemas.microsoft.com/office/drawing/2014/main" val="1457043827"/>
                    </a:ext>
                  </a:extLst>
                </a:gridCol>
                <a:gridCol w="2547901">
                  <a:extLst>
                    <a:ext uri="{9D8B030D-6E8A-4147-A177-3AD203B41FA5}">
                      <a16:colId xmlns:a16="http://schemas.microsoft.com/office/drawing/2014/main" val="2840320223"/>
                    </a:ext>
                  </a:extLst>
                </a:gridCol>
                <a:gridCol w="2547901">
                  <a:extLst>
                    <a:ext uri="{9D8B030D-6E8A-4147-A177-3AD203B41FA5}">
                      <a16:colId xmlns:a16="http://schemas.microsoft.com/office/drawing/2014/main" val="488431094"/>
                    </a:ext>
                  </a:extLst>
                </a:gridCol>
              </a:tblGrid>
              <a:tr h="561860">
                <a:tc>
                  <a:txBody>
                    <a:bodyPr/>
                    <a:lstStyle/>
                    <a:p>
                      <a:pPr algn="ctr"/>
                      <a:r>
                        <a:rPr lang="hu-HU" dirty="0"/>
                        <a:t>Adatkezelési cél</a:t>
                      </a:r>
                    </a:p>
                  </a:txBody>
                  <a:tcPr/>
                </a:tc>
                <a:tc>
                  <a:txBody>
                    <a:bodyPr/>
                    <a:lstStyle/>
                    <a:p>
                      <a:pPr algn="ctr"/>
                      <a:r>
                        <a:rPr lang="hu-HU" dirty="0"/>
                        <a:t>Kezelt adatok köre</a:t>
                      </a:r>
                    </a:p>
                  </a:txBody>
                  <a:tcPr/>
                </a:tc>
                <a:tc>
                  <a:txBody>
                    <a:bodyPr/>
                    <a:lstStyle/>
                    <a:p>
                      <a:pPr algn="ctr"/>
                      <a:r>
                        <a:rPr lang="hu-HU" dirty="0"/>
                        <a:t>Adatkezelés jogalapja</a:t>
                      </a:r>
                    </a:p>
                  </a:txBody>
                  <a:tcPr/>
                </a:tc>
                <a:tc>
                  <a:txBody>
                    <a:bodyPr/>
                    <a:lstStyle/>
                    <a:p>
                      <a:pPr algn="ctr"/>
                      <a:r>
                        <a:rPr lang="hu-HU" dirty="0"/>
                        <a:t>Adatmegőrzési idő</a:t>
                      </a:r>
                    </a:p>
                  </a:txBody>
                  <a:tcPr/>
                </a:tc>
                <a:extLst>
                  <a:ext uri="{0D108BD9-81ED-4DB2-BD59-A6C34878D82A}">
                    <a16:rowId xmlns:a16="http://schemas.microsoft.com/office/drawing/2014/main" val="3271380804"/>
                  </a:ext>
                </a:extLst>
              </a:tr>
              <a:tr h="561860">
                <a:tc>
                  <a:txBody>
                    <a:bodyPr/>
                    <a:lstStyle/>
                    <a:p>
                      <a:r>
                        <a:rPr lang="hu-HU" sz="1200" dirty="0"/>
                        <a:t>Kapcsolatfelvétellel összefüggő adatkezelés</a:t>
                      </a:r>
                    </a:p>
                  </a:txBody>
                  <a:tcPr/>
                </a:tc>
                <a:tc>
                  <a:txBody>
                    <a:bodyPr/>
                    <a:lstStyle/>
                    <a:p>
                      <a:r>
                        <a:rPr lang="hu-HU" sz="1200" dirty="0"/>
                        <a:t>Az ügyfél neve, e-mail címe, telefonszáma, illetve adott esetben az ügyfél által a kapcsolatfelvétellel vagy az ügyével összefüggésben közölt további személyes adatok. Amennyiben az ügyfél jogi személy nevében veszi fel a kapcsolatot, akkor az adatkezelés kiterjed az ügyfél nevére, céges elérhetőségi adataira (telefonszám, e-mail cím), illetve annak a cégnek a nevére, amelyiknél az ügyfél dolgozik. Ha az ügyfél az általa előadott ügyben más érintettek (például munkavállaló, volt munkavállaló) személyes adatait is közli az Adatkezelővel, akkor az adatkezelés ezen személyes adatokra is kiterjed.</a:t>
                      </a:r>
                      <a:endParaRPr lang="hu-HU" sz="1200" kern="1200" dirty="0">
                        <a:solidFill>
                          <a:schemeClr val="tx1"/>
                        </a:solidFill>
                        <a:latin typeface="+mn-lt"/>
                        <a:ea typeface="+mn-ea"/>
                        <a:cs typeface="+mn-cs"/>
                      </a:endParaRPr>
                    </a:p>
                  </a:txBody>
                  <a:tcPr/>
                </a:tc>
                <a:tc>
                  <a:txBody>
                    <a:bodyPr/>
                    <a:lstStyle/>
                    <a:p>
                      <a:r>
                        <a:rPr lang="hu-HU" sz="1200" dirty="0"/>
                        <a:t>Az adatkezelés jogalapja az Adatkezelő jogos érdeke [GDPR 6. cikk (1) bekezdés f) pont]. Az Adatkezelő jogos érdeke, hogy időpontot egyeztessen az ügyféllel a személyes találkozóról, és ezzel lehetőséget biztosítson az ügyfélnek arra, hogy az ügyét bemutassa az Adatkezelőnek, illetve ennek során az Adatkezelő előzetesen tájékoztassa az ügyfelet a jogszabályok tartalmáról, a lehetséges jogi eszközökről, megoldásokról. </a:t>
                      </a:r>
                    </a:p>
                  </a:txBody>
                  <a:tcPr/>
                </a:tc>
                <a:tc>
                  <a:txBody>
                    <a:bodyPr/>
                    <a:lstStyle/>
                    <a:p>
                      <a:r>
                        <a:rPr lang="hu-HU" sz="1200" dirty="0"/>
                        <a:t>Az Adatkezelő a személyes adatokat az Ügyvédi Kamara által kezdeményezhető fegyelmi eljárás megindíthatóságának elévüléséig, 3 évig kezeli.</a:t>
                      </a:r>
                    </a:p>
                  </a:txBody>
                  <a:tcPr/>
                </a:tc>
                <a:extLst>
                  <a:ext uri="{0D108BD9-81ED-4DB2-BD59-A6C34878D82A}">
                    <a16:rowId xmlns:a16="http://schemas.microsoft.com/office/drawing/2014/main" val="3448240330"/>
                  </a:ext>
                </a:extLst>
              </a:tr>
              <a:tr h="561860">
                <a:tc>
                  <a:txBody>
                    <a:bodyPr/>
                    <a:lstStyle/>
                    <a:p>
                      <a:r>
                        <a:rPr lang="hu-HU" sz="1200" dirty="0"/>
                        <a:t>Ajánlatadás</a:t>
                      </a:r>
                    </a:p>
                  </a:txBody>
                  <a:tcPr/>
                </a:tc>
                <a:tc>
                  <a:txBody>
                    <a:bodyPr/>
                    <a:lstStyle/>
                    <a:p>
                      <a:r>
                        <a:rPr lang="hu-HU" sz="1200" dirty="0"/>
                        <a:t>Név, pozíció, email cím, telefonszám, megbízással kapcsolatos egyeztetések, információk, dokumentumok, az ajánlat tartalma.</a:t>
                      </a:r>
                    </a:p>
                  </a:txBody>
                  <a:tcPr/>
                </a:tc>
                <a:tc>
                  <a:txBody>
                    <a:bodyPr/>
                    <a:lstStyle/>
                    <a:p>
                      <a:r>
                        <a:rPr lang="hu-HU" sz="1200" dirty="0"/>
                        <a:t>Amennyiben az Adatkezelő természetes személynek tesznek ajánlatot, akkor a szerződéskötés előkészítése jelenti a jogalapot [GDPR 6. cikk (1) bekezdés b) pont]. Ha jogi személynek tesz ajánlatot, akkor az adatkezelés jogalapja az adatkezelő jogos érdeke [GDPR 6. cikk (1) bekezdés f) pont].</a:t>
                      </a:r>
                    </a:p>
                  </a:txBody>
                  <a:tcPr/>
                </a:tc>
                <a:tc>
                  <a:txBody>
                    <a:bodyPr/>
                    <a:lstStyle/>
                    <a:p>
                      <a:r>
                        <a:rPr lang="hu-HU" sz="1200" dirty="0"/>
                        <a:t>Az ajánlatadástól számított 5. év végégig. </a:t>
                      </a:r>
                      <a:endParaRPr lang="hu-HU" dirty="0"/>
                    </a:p>
                  </a:txBody>
                  <a:tcPr/>
                </a:tc>
                <a:extLst>
                  <a:ext uri="{0D108BD9-81ED-4DB2-BD59-A6C34878D82A}">
                    <a16:rowId xmlns:a16="http://schemas.microsoft.com/office/drawing/2014/main" val="3771380461"/>
                  </a:ext>
                </a:extLst>
              </a:tr>
            </a:tbl>
          </a:graphicData>
        </a:graphic>
      </p:graphicFrame>
    </p:spTree>
    <p:extLst>
      <p:ext uri="{BB962C8B-B14F-4D97-AF65-F5344CB8AC3E}">
        <p14:creationId xmlns:p14="http://schemas.microsoft.com/office/powerpoint/2010/main" val="253475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CDD3AB-5351-B3CA-85D6-8946495E2E4A}"/>
              </a:ext>
            </a:extLst>
          </p:cNvPr>
          <p:cNvSpPr>
            <a:spLocks noGrp="1"/>
          </p:cNvSpPr>
          <p:nvPr>
            <p:ph type="title"/>
          </p:nvPr>
        </p:nvSpPr>
        <p:spPr>
          <a:xfrm>
            <a:off x="1141456" y="609599"/>
            <a:ext cx="9905955" cy="5052291"/>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90000"/>
          </a:bodyPr>
          <a:lstStyle/>
          <a:p>
            <a:pPr algn="ctr">
              <a:lnSpc>
                <a:spcPct val="200000"/>
              </a:lnSpc>
            </a:pPr>
            <a:r>
              <a:rPr lang="hu-HU" dirty="0">
                <a:solidFill>
                  <a:schemeClr val="tx1"/>
                </a:solidFill>
              </a:rPr>
              <a:t>Az előadás váza</a:t>
            </a:r>
            <a:br>
              <a:rPr lang="hu-HU" dirty="0"/>
            </a:br>
            <a:r>
              <a:rPr lang="hu-HU" dirty="0"/>
              <a:t>1. rész: GDPR alapok</a:t>
            </a:r>
            <a:br>
              <a:rPr lang="hu-HU" dirty="0"/>
            </a:br>
            <a:r>
              <a:rPr lang="hu-HU" dirty="0"/>
              <a:t>2. rész: ügyvédi adatkezelések feltérképezése</a:t>
            </a:r>
            <a:br>
              <a:rPr lang="hu-HU" dirty="0"/>
            </a:br>
            <a:r>
              <a:rPr lang="hu-HU" dirty="0"/>
              <a:t>3. rész: gyakorlati példák, hatósági döntések</a:t>
            </a:r>
          </a:p>
        </p:txBody>
      </p:sp>
    </p:spTree>
    <p:extLst>
      <p:ext uri="{BB962C8B-B14F-4D97-AF65-F5344CB8AC3E}">
        <p14:creationId xmlns:p14="http://schemas.microsoft.com/office/powerpoint/2010/main" val="343885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180A-1FB1-DF5B-719F-28B07F76E9CA}"/>
            </a:ext>
          </a:extLst>
        </p:cNvPr>
        <p:cNvGrpSpPr/>
        <p:nvPr/>
      </p:nvGrpSpPr>
      <p:grpSpPr>
        <a:xfrm>
          <a:off x="0" y="0"/>
          <a:ext cx="0" cy="0"/>
          <a:chOff x="0" y="0"/>
          <a:chExt cx="0" cy="0"/>
        </a:xfrm>
      </p:grpSpPr>
      <p:graphicFrame>
        <p:nvGraphicFramePr>
          <p:cNvPr id="13" name="Tartalom helye 12">
            <a:extLst>
              <a:ext uri="{FF2B5EF4-FFF2-40B4-BE49-F238E27FC236}">
                <a16:creationId xmlns:a16="http://schemas.microsoft.com/office/drawing/2014/main" id="{1AA12D8D-ED0A-AEBA-9D4B-2DF58036B44F}"/>
              </a:ext>
            </a:extLst>
          </p:cNvPr>
          <p:cNvGraphicFramePr>
            <a:graphicFrameLocks noGrp="1"/>
          </p:cNvGraphicFramePr>
          <p:nvPr>
            <p:ph sz="half" idx="2"/>
            <p:extLst>
              <p:ext uri="{D42A27DB-BD31-4B8C-83A1-F6EECF244321}">
                <p14:modId xmlns:p14="http://schemas.microsoft.com/office/powerpoint/2010/main" val="3251801096"/>
              </p:ext>
            </p:extLst>
          </p:nvPr>
        </p:nvGraphicFramePr>
        <p:xfrm>
          <a:off x="1000198" y="274320"/>
          <a:ext cx="10191604" cy="6309360"/>
        </p:xfrm>
        <a:graphic>
          <a:graphicData uri="http://schemas.openxmlformats.org/drawingml/2006/table">
            <a:tbl>
              <a:tblPr firstRow="1" bandRow="1">
                <a:tableStyleId>{5940675A-B579-460E-94D1-54222C63F5DA}</a:tableStyleId>
              </a:tblPr>
              <a:tblGrid>
                <a:gridCol w="2547901">
                  <a:extLst>
                    <a:ext uri="{9D8B030D-6E8A-4147-A177-3AD203B41FA5}">
                      <a16:colId xmlns:a16="http://schemas.microsoft.com/office/drawing/2014/main" val="549125658"/>
                    </a:ext>
                  </a:extLst>
                </a:gridCol>
                <a:gridCol w="2547901">
                  <a:extLst>
                    <a:ext uri="{9D8B030D-6E8A-4147-A177-3AD203B41FA5}">
                      <a16:colId xmlns:a16="http://schemas.microsoft.com/office/drawing/2014/main" val="1457043827"/>
                    </a:ext>
                  </a:extLst>
                </a:gridCol>
                <a:gridCol w="2547901">
                  <a:extLst>
                    <a:ext uri="{9D8B030D-6E8A-4147-A177-3AD203B41FA5}">
                      <a16:colId xmlns:a16="http://schemas.microsoft.com/office/drawing/2014/main" val="2840320223"/>
                    </a:ext>
                  </a:extLst>
                </a:gridCol>
                <a:gridCol w="2547901">
                  <a:extLst>
                    <a:ext uri="{9D8B030D-6E8A-4147-A177-3AD203B41FA5}">
                      <a16:colId xmlns:a16="http://schemas.microsoft.com/office/drawing/2014/main" val="488431094"/>
                    </a:ext>
                  </a:extLst>
                </a:gridCol>
              </a:tblGrid>
              <a:tr h="561860">
                <a:tc>
                  <a:txBody>
                    <a:bodyPr/>
                    <a:lstStyle/>
                    <a:p>
                      <a:r>
                        <a:rPr lang="hu-HU" sz="1200" dirty="0"/>
                        <a:t>Új ügyfél személyazonosságának megállapítása</a:t>
                      </a:r>
                    </a:p>
                  </a:txBody>
                  <a:tcPr/>
                </a:tc>
                <a:tc>
                  <a:txBody>
                    <a:bodyPr/>
                    <a:lstStyle/>
                    <a:p>
                      <a:r>
                        <a:rPr lang="hu-HU" sz="1200" dirty="0"/>
                        <a:t>név (születési név), ­ állampolgárság, ­ születési hely és idő, ­ anyja neve, ­ lakcím (vagy tartózkodási hely), ­ azonosító okmány típusa száma, ­ az okmányról készített másolat, ­ aláírás.</a:t>
                      </a:r>
                      <a:endParaRPr lang="hu-HU"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GDPR 6. cikk (1) bekezdés c) pontja, jogi kötelezettség teljesítése</a:t>
                      </a:r>
                    </a:p>
                    <a:p>
                      <a:endParaRPr lang="hu-HU" sz="1200" dirty="0"/>
                    </a:p>
                  </a:txBody>
                  <a:tcPr/>
                </a:tc>
                <a:tc>
                  <a:txBody>
                    <a:bodyPr/>
                    <a:lstStyle/>
                    <a:p>
                      <a:r>
                        <a:rPr lang="hu-HU" sz="1200" dirty="0"/>
                        <a:t>Az Adatkezelő a megbízás teljesítésétől, tartós megbízás esetén az üzleti kapcsolat megszűnésétől számított 8 évig köteles megőrizni. Hatósági megkeresés vagy az ügyvédi kamara megkeresése esetén a megbízás teljesítésétől, tartós megbízás esetén az üzleti kapcsolat megszűnésétől számított 10 évig köteles megőrizni.</a:t>
                      </a:r>
                    </a:p>
                  </a:txBody>
                  <a:tcPr/>
                </a:tc>
                <a:extLst>
                  <a:ext uri="{0D108BD9-81ED-4DB2-BD59-A6C34878D82A}">
                    <a16:rowId xmlns:a16="http://schemas.microsoft.com/office/drawing/2014/main" val="3448240330"/>
                  </a:ext>
                </a:extLst>
              </a:tr>
              <a:tr h="561860">
                <a:tc>
                  <a:txBody>
                    <a:bodyPr/>
                    <a:lstStyle/>
                    <a:p>
                      <a:r>
                        <a:rPr lang="hu-HU" sz="1200" dirty="0"/>
                        <a:t>Tényleges tulajdonos azonosítása</a:t>
                      </a:r>
                    </a:p>
                  </a:txBody>
                  <a:tcPr/>
                </a:tc>
                <a:tc>
                  <a:txBody>
                    <a:bodyPr/>
                    <a:lstStyle/>
                    <a:p>
                      <a:r>
                        <a:rPr lang="hu-HU" sz="1200" dirty="0"/>
                        <a:t>a nyilatkozatot tevő neve, ­ a tényleges tulajdonos neve (születési neve), ­ a tényleges tulajdonos állampolgársága, ­ a tényleges tulajdonos születési helye és ideje, ­ a tényleges tulajdonos lakcíme (vagy tartózkodási helye), ­ a nyilatkozatot tevő személy aláírása.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GDPR 6. cikk (1) bekezdés c) pontja, jogi kötelezettség teljesítése</a:t>
                      </a:r>
                    </a:p>
                  </a:txBody>
                  <a:tcPr/>
                </a:tc>
                <a:tc>
                  <a:txBody>
                    <a:bodyPr/>
                    <a:lstStyle/>
                    <a:p>
                      <a:r>
                        <a:rPr lang="hu-HU" sz="1200" dirty="0"/>
                        <a:t>Az Adatkezelő a megbízás teljesítésétől, tartós megbízás esetén az üzleti kapcsolat megszűnésétől számított 8 évig köteles megőrizni. Hatósági megkeresés vagy az ügyvédi kamara megkeresése esetén a megbízás teljesítésétől, tartós megbízás esetén az üzleti kapcsolat megszűnésétől számított 10 évig köteles megőrizni.</a:t>
                      </a:r>
                    </a:p>
                  </a:txBody>
                  <a:tcPr/>
                </a:tc>
                <a:extLst>
                  <a:ext uri="{0D108BD9-81ED-4DB2-BD59-A6C34878D82A}">
                    <a16:rowId xmlns:a16="http://schemas.microsoft.com/office/drawing/2014/main" val="3771380461"/>
                  </a:ext>
                </a:extLst>
              </a:tr>
              <a:tr h="561860">
                <a:tc>
                  <a:txBody>
                    <a:bodyPr/>
                    <a:lstStyle/>
                    <a:p>
                      <a:r>
                        <a:rPr lang="hu-HU" sz="1200" dirty="0"/>
                        <a:t>Kiemelt közszereplő nyilatkozat</a:t>
                      </a:r>
                    </a:p>
                  </a:txBody>
                  <a:tcPr/>
                </a:tc>
                <a:tc>
                  <a:txBody>
                    <a:bodyPr/>
                    <a:lstStyle/>
                    <a:p>
                      <a:r>
                        <a:rPr lang="hu-HU" sz="1200" dirty="0"/>
                        <a:t>a nyilatkozatot tevő neve, ­ arra vonatkozó nyilatkozat, hogy az ügyfél vagy az által képviselt természetes személy, vagy a jogi személy tényleges tulajdonosa kiemelt közszereplőnek minősül-e, ­ kiemelt közszereplői minőséget megalapozó ok, ­ kiemelt közszereplő neve, születési ideje, ­ kiemelt közszereplő közeli hozzátartozója esetén a kapcsolat minősége, a pénzeszköz forrására vonatkozó információ, ­ a nyilatkozatot tevő személy aláírása.</a:t>
                      </a:r>
                      <a:endParaRPr lang="hu-HU"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GDPR 6. cikk (1) bekezdés c) pontja, jogi kötelezettség teljesítése</a:t>
                      </a:r>
                    </a:p>
                  </a:txBody>
                  <a:tcPr/>
                </a:tc>
                <a:tc>
                  <a:txBody>
                    <a:bodyPr/>
                    <a:lstStyle/>
                    <a:p>
                      <a:r>
                        <a:rPr lang="hu-HU" sz="1200" dirty="0"/>
                        <a:t>Az Adatkezelő a megbízás teljesítésétől, tartós megbízás esetén az üzleti kapcsolat megszűnésétől számított 8 évig köteles megőrizni. Hatósági megkeresés vagy az ügyvédi kamara megkeresése esetén a megbízás teljesítésétől, tartós megbízás esetén az üzleti kapcsolat megszűnésétől számított 10 évig köteles megőrizni.</a:t>
                      </a:r>
                    </a:p>
                  </a:txBody>
                  <a:tcPr/>
                </a:tc>
                <a:extLst>
                  <a:ext uri="{0D108BD9-81ED-4DB2-BD59-A6C34878D82A}">
                    <a16:rowId xmlns:a16="http://schemas.microsoft.com/office/drawing/2014/main" val="114537826"/>
                  </a:ext>
                </a:extLst>
              </a:tr>
            </a:tbl>
          </a:graphicData>
        </a:graphic>
      </p:graphicFrame>
    </p:spTree>
    <p:extLst>
      <p:ext uri="{BB962C8B-B14F-4D97-AF65-F5344CB8AC3E}">
        <p14:creationId xmlns:p14="http://schemas.microsoft.com/office/powerpoint/2010/main" val="801631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CA215-00C3-8DD3-06C4-CAD37F7C9286}"/>
            </a:ext>
          </a:extLst>
        </p:cNvPr>
        <p:cNvGrpSpPr/>
        <p:nvPr/>
      </p:nvGrpSpPr>
      <p:grpSpPr>
        <a:xfrm>
          <a:off x="0" y="0"/>
          <a:ext cx="0" cy="0"/>
          <a:chOff x="0" y="0"/>
          <a:chExt cx="0" cy="0"/>
        </a:xfrm>
      </p:grpSpPr>
      <p:graphicFrame>
        <p:nvGraphicFramePr>
          <p:cNvPr id="13" name="Tartalom helye 12">
            <a:extLst>
              <a:ext uri="{FF2B5EF4-FFF2-40B4-BE49-F238E27FC236}">
                <a16:creationId xmlns:a16="http://schemas.microsoft.com/office/drawing/2014/main" id="{CD920D48-B4DF-EDFA-E5C2-39D2FCBDCEBD}"/>
              </a:ext>
            </a:extLst>
          </p:cNvPr>
          <p:cNvGraphicFramePr>
            <a:graphicFrameLocks noGrp="1"/>
          </p:cNvGraphicFramePr>
          <p:nvPr>
            <p:ph sz="half" idx="2"/>
            <p:extLst>
              <p:ext uri="{D42A27DB-BD31-4B8C-83A1-F6EECF244321}">
                <p14:modId xmlns:p14="http://schemas.microsoft.com/office/powerpoint/2010/main" val="2214411489"/>
              </p:ext>
            </p:extLst>
          </p:nvPr>
        </p:nvGraphicFramePr>
        <p:xfrm>
          <a:off x="1000198" y="274320"/>
          <a:ext cx="10191604" cy="6126480"/>
        </p:xfrm>
        <a:graphic>
          <a:graphicData uri="http://schemas.openxmlformats.org/drawingml/2006/table">
            <a:tbl>
              <a:tblPr firstRow="1" bandRow="1">
                <a:tableStyleId>{5940675A-B579-460E-94D1-54222C63F5DA}</a:tableStyleId>
              </a:tblPr>
              <a:tblGrid>
                <a:gridCol w="2547901">
                  <a:extLst>
                    <a:ext uri="{9D8B030D-6E8A-4147-A177-3AD203B41FA5}">
                      <a16:colId xmlns:a16="http://schemas.microsoft.com/office/drawing/2014/main" val="549125658"/>
                    </a:ext>
                  </a:extLst>
                </a:gridCol>
                <a:gridCol w="2547901">
                  <a:extLst>
                    <a:ext uri="{9D8B030D-6E8A-4147-A177-3AD203B41FA5}">
                      <a16:colId xmlns:a16="http://schemas.microsoft.com/office/drawing/2014/main" val="1457043827"/>
                    </a:ext>
                  </a:extLst>
                </a:gridCol>
                <a:gridCol w="2547901">
                  <a:extLst>
                    <a:ext uri="{9D8B030D-6E8A-4147-A177-3AD203B41FA5}">
                      <a16:colId xmlns:a16="http://schemas.microsoft.com/office/drawing/2014/main" val="2840320223"/>
                    </a:ext>
                  </a:extLst>
                </a:gridCol>
                <a:gridCol w="2547901">
                  <a:extLst>
                    <a:ext uri="{9D8B030D-6E8A-4147-A177-3AD203B41FA5}">
                      <a16:colId xmlns:a16="http://schemas.microsoft.com/office/drawing/2014/main" val="488431094"/>
                    </a:ext>
                  </a:extLst>
                </a:gridCol>
              </a:tblGrid>
              <a:tr h="561860">
                <a:tc>
                  <a:txBody>
                    <a:bodyPr/>
                    <a:lstStyle/>
                    <a:p>
                      <a:r>
                        <a:rPr lang="hu-HU" sz="1200" dirty="0"/>
                        <a:t>Számlázással kapcsolatos adatkezelés</a:t>
                      </a:r>
                    </a:p>
                  </a:txBody>
                  <a:tcPr/>
                </a:tc>
                <a:tc>
                  <a:txBody>
                    <a:bodyPr/>
                    <a:lstStyle/>
                    <a:p>
                      <a:r>
                        <a:rPr lang="hu-HU" sz="1200" dirty="0"/>
                        <a:t>Természetes személy esetében tartalmazza az érintett nevét, általa megadott számlázási címet, a megbízási szerződés számát és az ellátott tevékenység megnevezését. </a:t>
                      </a:r>
                      <a:endParaRPr lang="hu-HU"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GDPR 6. cikk (1) bekezdés c) pontja, jogi kötelezettség teljesítése</a:t>
                      </a:r>
                    </a:p>
                    <a:p>
                      <a:endParaRPr lang="hu-HU" sz="1200" dirty="0"/>
                    </a:p>
                  </a:txBody>
                  <a:tcPr/>
                </a:tc>
                <a:tc>
                  <a:txBody>
                    <a:bodyPr/>
                    <a:lstStyle/>
                    <a:p>
                      <a:r>
                        <a:rPr lang="hu-HU" sz="1200" dirty="0"/>
                        <a:t>Az Adatkezelő a személyes adatokat az üzleti év lezárását követő 8 évig őrizi meg.</a:t>
                      </a:r>
                    </a:p>
                  </a:txBody>
                  <a:tcPr/>
                </a:tc>
                <a:extLst>
                  <a:ext uri="{0D108BD9-81ED-4DB2-BD59-A6C34878D82A}">
                    <a16:rowId xmlns:a16="http://schemas.microsoft.com/office/drawing/2014/main" val="3448240330"/>
                  </a:ext>
                </a:extLst>
              </a:tr>
              <a:tr h="561860">
                <a:tc>
                  <a:txBody>
                    <a:bodyPr/>
                    <a:lstStyle/>
                    <a:p>
                      <a:r>
                        <a:rPr lang="hu-HU" sz="1200" dirty="0"/>
                        <a:t>Jogi képviselet ellátása</a:t>
                      </a:r>
                    </a:p>
                  </a:txBody>
                  <a:tcPr/>
                </a:tc>
                <a:tc>
                  <a:txBody>
                    <a:bodyPr/>
                    <a:lstStyle/>
                    <a:p>
                      <a:r>
                        <a:rPr lang="hu-HU" sz="1200" dirty="0"/>
                        <a:t>Az érintettek (ellenérdekű fél, az eljárás egyéb résztvevője) természetes személyazonosító adataira, lakcímére, valamint azokra a személyes adatokra terjed ki, amelyek perekben vagy a jogi igény érvényesítéséhez, előterjesztéséhez szükségesek (például szerződéseken, jognyilatkozatokon szereplő személyes adatok).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Amennyiben valamely jogszabály kötelezően előírja valamely személyes adat továbbítását, felhasználását (például a keresetlevél kötelező tartalmi elemei), akkor az adatkezelés jogalapja jogi kötelezettség teljesítése (GDPR 6. cikk (1) bekezdés c) pontja).</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Abban az esetben, ha jogszabály nem írja elő kötelezően a személyes adat felhasználását, azonban az adatok szükségesek a jogi igény előterjesztéséhez, érvényesítéséhez, akkor az adatkezelés jogalapja az adatkezelő jogos érdek [GDPR 6. cikk (1) bekezdés f) pont]. </a:t>
                      </a:r>
                    </a:p>
                  </a:txBody>
                  <a:tcPr/>
                </a:tc>
                <a:tc>
                  <a:txBody>
                    <a:bodyPr/>
                    <a:lstStyle/>
                    <a:p>
                      <a:r>
                        <a:rPr lang="hu-HU" sz="1200" dirty="0"/>
                        <a:t>Az Adatkezelő a megbízás megszűnésétől számított 10 évig őrzi meg az adatokat.</a:t>
                      </a:r>
                    </a:p>
                  </a:txBody>
                  <a:tcPr/>
                </a:tc>
                <a:extLst>
                  <a:ext uri="{0D108BD9-81ED-4DB2-BD59-A6C34878D82A}">
                    <a16:rowId xmlns:a16="http://schemas.microsoft.com/office/drawing/2014/main" val="3771380461"/>
                  </a:ext>
                </a:extLst>
              </a:tr>
              <a:tr h="561860">
                <a:tc>
                  <a:txBody>
                    <a:bodyPr/>
                    <a:lstStyle/>
                    <a:p>
                      <a:r>
                        <a:rPr lang="hu-HU" sz="1200" dirty="0"/>
                        <a:t>Okiratszerkesztés, ellenjegyzés</a:t>
                      </a:r>
                    </a:p>
                  </a:txBody>
                  <a:tcPr/>
                </a:tc>
                <a:tc>
                  <a:txBody>
                    <a:bodyPr/>
                    <a:lstStyle/>
                    <a:p>
                      <a:r>
                        <a:rPr lang="hu-HU" sz="1200" dirty="0"/>
                        <a:t>Az adatkezelés jellemzően az érintettek nevére, természetes személyazonosító adataira, lakcímére, valamint azokra a személyes adatokra terjed ki, amelyek okirat elkészítéséhez szükségesek.</a:t>
                      </a:r>
                      <a:endParaRPr lang="hu-HU"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Lásd jogi képviseletnél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Abban az esetben, ha a megbízás tárgya olyan okirat szerkesztése, amelynek során a természetes személy ügyfél kizárólag a saját személyes adatait adja meg, és jogszabály nem határozza meg, hogy az okirat elkészítéséhez milyen személyes adatok szükségesek, akkor az adatkezelés jogalapja a megbízás teljesítése [GDPR 6. cikk (1) bekezdés b) pont]. </a:t>
                      </a:r>
                    </a:p>
                  </a:txBody>
                  <a:tcPr/>
                </a:tc>
                <a:tc>
                  <a:txBody>
                    <a:bodyPr/>
                    <a:lstStyle/>
                    <a:p>
                      <a:r>
                        <a:rPr lang="hu-HU" sz="1200" dirty="0"/>
                        <a:t>Az Adatkezelő a megbízás megszűnésétől számított 10 évig őrzi meg az adatokat.</a:t>
                      </a:r>
                    </a:p>
                  </a:txBody>
                  <a:tcPr/>
                </a:tc>
                <a:extLst>
                  <a:ext uri="{0D108BD9-81ED-4DB2-BD59-A6C34878D82A}">
                    <a16:rowId xmlns:a16="http://schemas.microsoft.com/office/drawing/2014/main" val="114537826"/>
                  </a:ext>
                </a:extLst>
              </a:tr>
            </a:tbl>
          </a:graphicData>
        </a:graphic>
      </p:graphicFrame>
    </p:spTree>
    <p:extLst>
      <p:ext uri="{BB962C8B-B14F-4D97-AF65-F5344CB8AC3E}">
        <p14:creationId xmlns:p14="http://schemas.microsoft.com/office/powerpoint/2010/main" val="356175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CA73887-667B-A7CE-A2A1-279DE68D5197}"/>
              </a:ext>
            </a:extLst>
          </p:cNvPr>
          <p:cNvSpPr>
            <a:spLocks noGrp="1"/>
          </p:cNvSpPr>
          <p:nvPr>
            <p:ph type="ctrTitle"/>
          </p:nvPr>
        </p:nvSpPr>
        <p:spPr>
          <a:xfrm>
            <a:off x="1608570" y="494291"/>
            <a:ext cx="8791575" cy="660255"/>
          </a:xfrm>
        </p:spPr>
        <p:txBody>
          <a:bodyPr>
            <a:normAutofit fontScale="90000"/>
          </a:bodyPr>
          <a:lstStyle/>
          <a:p>
            <a:pPr algn="ctr"/>
            <a:r>
              <a:rPr lang="hu-HU" dirty="0">
                <a:solidFill>
                  <a:srgbClr val="FFFF00"/>
                </a:solidFill>
              </a:rPr>
              <a:t>3. nyilvántartások</a:t>
            </a:r>
          </a:p>
        </p:txBody>
      </p:sp>
      <p:sp>
        <p:nvSpPr>
          <p:cNvPr id="3" name="Alcím 2">
            <a:extLst>
              <a:ext uri="{FF2B5EF4-FFF2-40B4-BE49-F238E27FC236}">
                <a16:creationId xmlns:a16="http://schemas.microsoft.com/office/drawing/2014/main" id="{0EE77981-F142-0516-BC5B-828CBC8808AC}"/>
              </a:ext>
            </a:extLst>
          </p:cNvPr>
          <p:cNvSpPr>
            <a:spLocks noGrp="1"/>
          </p:cNvSpPr>
          <p:nvPr>
            <p:ph type="subTitle" idx="1"/>
          </p:nvPr>
        </p:nvSpPr>
        <p:spPr>
          <a:xfrm>
            <a:off x="1747115" y="1791566"/>
            <a:ext cx="4893830" cy="4055253"/>
          </a:xfrm>
        </p:spPr>
        <p:txBody>
          <a:bodyPr>
            <a:normAutofit fontScale="62500" lnSpcReduction="20000"/>
          </a:bodyPr>
          <a:lstStyle/>
          <a:p>
            <a:pPr algn="ctr"/>
            <a:r>
              <a:rPr lang="hu-HU" sz="2600" dirty="0">
                <a:solidFill>
                  <a:schemeClr val="tx1"/>
                </a:solidFill>
              </a:rPr>
              <a:t>GDPR szerinti nyilvántartásvezetés</a:t>
            </a:r>
          </a:p>
          <a:p>
            <a:r>
              <a:rPr lang="hu-HU" dirty="0" err="1">
                <a:solidFill>
                  <a:schemeClr val="tx1"/>
                </a:solidFill>
              </a:rPr>
              <a:t>GDpr</a:t>
            </a:r>
            <a:r>
              <a:rPr lang="hu-HU" dirty="0">
                <a:solidFill>
                  <a:schemeClr val="tx1"/>
                </a:solidFill>
              </a:rPr>
              <a:t> 30. cikk</a:t>
            </a:r>
          </a:p>
          <a:p>
            <a:r>
              <a:rPr lang="hu-HU" cap="none" dirty="0">
                <a:solidFill>
                  <a:schemeClr val="tx1"/>
                </a:solidFill>
              </a:rPr>
              <a:t>Minden adatkezelő és - ha van ilyen - az adatkezelő képviselője a felelősségébe tartozóan végzett </a:t>
            </a:r>
            <a:r>
              <a:rPr lang="hu-HU" cap="none" dirty="0" err="1">
                <a:solidFill>
                  <a:schemeClr val="tx1"/>
                </a:solidFill>
              </a:rPr>
              <a:t>adatkezelési</a:t>
            </a:r>
            <a:r>
              <a:rPr lang="hu-HU" cap="none" dirty="0">
                <a:solidFill>
                  <a:schemeClr val="tx1"/>
                </a:solidFill>
              </a:rPr>
              <a:t> tevékenységekről nyilvántartást vezet. </a:t>
            </a:r>
            <a:br>
              <a:rPr lang="hu-HU" dirty="0"/>
            </a:br>
            <a:br>
              <a:rPr lang="hu-HU" dirty="0"/>
            </a:br>
            <a:r>
              <a:rPr lang="hu-HU" dirty="0">
                <a:solidFill>
                  <a:schemeClr val="tx1"/>
                </a:solidFill>
              </a:rPr>
              <a:t>E</a:t>
            </a:r>
            <a:r>
              <a:rPr lang="hu-HU" cap="none" dirty="0">
                <a:solidFill>
                  <a:schemeClr val="tx1"/>
                </a:solidFill>
              </a:rPr>
              <a:t>z nem vonatkozik a 250 főnél kevesebb személyt foglalkoztató vállalkozásra vagy szervezetre, kivéve, ha az általa végzett adatkezelés az érintettek jogaira és szabadságaira nézve valószínűsíthetően kockázattal jár, ha az adatkezelés nem alkalmi jellegű, vagy ha az adatkezelés kiterjed a személyes adatok 9. cikk (1) bekezdésében említett különleges kategóriáinak vagy a 10. cikkben említett, büntetőjogi felelősség megállapítására vonatkozó határozatokra és bűncselekményekre vonatkozó személyes adatoknak a kezelésére. </a:t>
            </a:r>
          </a:p>
          <a:p>
            <a:r>
              <a:rPr lang="hu-HU" cap="none" dirty="0">
                <a:solidFill>
                  <a:schemeClr val="tx1"/>
                </a:solidFill>
              </a:rPr>
              <a:t>INCIDENS, ÉRINTETTI JOG GYAKORLÁS, TÖRLÉS, ADATTOVÁBBÍTÁS</a:t>
            </a:r>
            <a:endParaRPr lang="hu-HU" dirty="0">
              <a:solidFill>
                <a:schemeClr val="tx1"/>
              </a:solidFill>
            </a:endParaRPr>
          </a:p>
        </p:txBody>
      </p:sp>
      <p:sp>
        <p:nvSpPr>
          <p:cNvPr id="4" name="Alcím 2">
            <a:extLst>
              <a:ext uri="{FF2B5EF4-FFF2-40B4-BE49-F238E27FC236}">
                <a16:creationId xmlns:a16="http://schemas.microsoft.com/office/drawing/2014/main" id="{93DC74EE-55DF-2F90-CD1C-D2A00DBC38BC}"/>
              </a:ext>
            </a:extLst>
          </p:cNvPr>
          <p:cNvSpPr txBox="1">
            <a:spLocks/>
          </p:cNvSpPr>
          <p:nvPr/>
        </p:nvSpPr>
        <p:spPr>
          <a:xfrm>
            <a:off x="6789448" y="1754476"/>
            <a:ext cx="4893830" cy="396283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hu-HU" sz="1800" dirty="0">
                <a:solidFill>
                  <a:schemeClr val="tx1"/>
                </a:solidFill>
              </a:rPr>
              <a:t>Ügyvédek nyilvántartásvezetési kötelezettségének esetei</a:t>
            </a:r>
          </a:p>
          <a:p>
            <a:pPr marL="342900" indent="-342900" algn="just">
              <a:buAutoNum type="arabicPeriod"/>
            </a:pPr>
            <a:r>
              <a:rPr lang="hu-HU" sz="1400" dirty="0">
                <a:solidFill>
                  <a:schemeClr val="tx1"/>
                </a:solidFill>
              </a:rPr>
              <a:t>Ü</a:t>
            </a:r>
            <a:r>
              <a:rPr lang="hu-HU" sz="1400" cap="none" dirty="0">
                <a:solidFill>
                  <a:schemeClr val="tx1"/>
                </a:solidFill>
              </a:rPr>
              <a:t>gynyilvántartás -&gt; </a:t>
            </a:r>
            <a:r>
              <a:rPr lang="hu-HU" sz="1400" cap="none" dirty="0" err="1">
                <a:solidFill>
                  <a:schemeClr val="tx1"/>
                </a:solidFill>
              </a:rPr>
              <a:t>Üttv</a:t>
            </a:r>
            <a:r>
              <a:rPr lang="hu-HU" sz="1400" cap="none" dirty="0">
                <a:solidFill>
                  <a:schemeClr val="tx1"/>
                </a:solidFill>
              </a:rPr>
              <a:t>. 53. § </a:t>
            </a:r>
          </a:p>
          <a:p>
            <a:pPr marL="342900" indent="-342900" algn="just">
              <a:buAutoNum type="arabicPeriod"/>
            </a:pPr>
            <a:r>
              <a:rPr lang="hu-HU" sz="1400" cap="none" dirty="0">
                <a:solidFill>
                  <a:schemeClr val="tx1"/>
                </a:solidFill>
              </a:rPr>
              <a:t>Ügyfélnyilvántartás -&gt; </a:t>
            </a:r>
            <a:r>
              <a:rPr lang="hu-HU" sz="1400" cap="none" dirty="0" err="1">
                <a:solidFill>
                  <a:schemeClr val="tx1"/>
                </a:solidFill>
              </a:rPr>
              <a:t>Üttv</a:t>
            </a:r>
            <a:r>
              <a:rPr lang="hu-HU" sz="1400" cap="none" dirty="0">
                <a:solidFill>
                  <a:schemeClr val="tx1"/>
                </a:solidFill>
              </a:rPr>
              <a:t>. 33. § </a:t>
            </a:r>
          </a:p>
          <a:p>
            <a:pPr marL="342900" indent="-342900" algn="just">
              <a:buAutoNum type="arabicPeriod"/>
            </a:pPr>
            <a:r>
              <a:rPr lang="hu-HU" sz="1400" cap="none" dirty="0">
                <a:solidFill>
                  <a:schemeClr val="tx1"/>
                </a:solidFill>
              </a:rPr>
              <a:t>JÜB nyilvántartás -&gt; 10/2019. (VI. 24.) MÜK szabályzat</a:t>
            </a:r>
          </a:p>
          <a:p>
            <a:pPr marL="342900" indent="-342900" algn="just">
              <a:buAutoNum type="arabicPeriod"/>
            </a:pPr>
            <a:r>
              <a:rPr lang="hu-HU" sz="1400" cap="none" dirty="0">
                <a:solidFill>
                  <a:schemeClr val="tx1"/>
                </a:solidFill>
              </a:rPr>
              <a:t>Letéti nyilvántartás -&gt; </a:t>
            </a:r>
            <a:r>
              <a:rPr lang="hu-HU" sz="1400" cap="none" dirty="0" err="1">
                <a:solidFill>
                  <a:schemeClr val="tx1"/>
                </a:solidFill>
              </a:rPr>
              <a:t>Üttv</a:t>
            </a:r>
            <a:r>
              <a:rPr lang="hu-HU" sz="1400" cap="none" dirty="0">
                <a:solidFill>
                  <a:schemeClr val="tx1"/>
                </a:solidFill>
              </a:rPr>
              <a:t>. 51. §, 7/2018. (III. 26.) MÜK szabályzat</a:t>
            </a:r>
          </a:p>
          <a:p>
            <a:pPr marL="342900" indent="-342900" algn="just">
              <a:buAutoNum type="arabicPeriod"/>
            </a:pPr>
            <a:r>
              <a:rPr lang="hu-HU" sz="1400" cap="none" dirty="0">
                <a:solidFill>
                  <a:schemeClr val="tx1"/>
                </a:solidFill>
              </a:rPr>
              <a:t>Biztonsági okmány nyilvántartás -&gt; 47/2014. (II. 26.) Korm. Rendelet 6. §</a:t>
            </a:r>
          </a:p>
        </p:txBody>
      </p:sp>
      <p:sp>
        <p:nvSpPr>
          <p:cNvPr id="5" name="Nyíl: lefelé mutató 4">
            <a:extLst>
              <a:ext uri="{FF2B5EF4-FFF2-40B4-BE49-F238E27FC236}">
                <a16:creationId xmlns:a16="http://schemas.microsoft.com/office/drawing/2014/main" id="{33265408-5736-4D88-E429-DEF8A3954F2A}"/>
              </a:ext>
            </a:extLst>
          </p:cNvPr>
          <p:cNvSpPr/>
          <p:nvPr/>
        </p:nvSpPr>
        <p:spPr>
          <a:xfrm rot="2788273">
            <a:off x="4091709" y="1149497"/>
            <a:ext cx="665018" cy="6602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Nyíl: lefelé mutató 5">
            <a:extLst>
              <a:ext uri="{FF2B5EF4-FFF2-40B4-BE49-F238E27FC236}">
                <a16:creationId xmlns:a16="http://schemas.microsoft.com/office/drawing/2014/main" id="{B4DA12B0-E2E5-A9F6-19B9-09622914EC89}"/>
              </a:ext>
            </a:extLst>
          </p:cNvPr>
          <p:cNvSpPr/>
          <p:nvPr/>
        </p:nvSpPr>
        <p:spPr>
          <a:xfrm rot="19314700">
            <a:off x="7435273" y="1142929"/>
            <a:ext cx="665018" cy="6602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414372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49399CA-7987-8C67-4A3F-9564D8D3BB29}"/>
              </a:ext>
            </a:extLst>
          </p:cNvPr>
          <p:cNvSpPr>
            <a:spLocks noGrp="1"/>
          </p:cNvSpPr>
          <p:nvPr>
            <p:ph type="title"/>
          </p:nvPr>
        </p:nvSpPr>
        <p:spPr/>
        <p:txBody>
          <a:bodyPr/>
          <a:lstStyle/>
          <a:p>
            <a:r>
              <a:rPr lang="hu-HU" dirty="0"/>
              <a:t>Ügynyilvántartás – </a:t>
            </a:r>
            <a:r>
              <a:rPr lang="hu-HU" dirty="0" err="1"/>
              <a:t>üttv</a:t>
            </a:r>
            <a:r>
              <a:rPr lang="hu-HU" dirty="0"/>
              <a:t>. 53. §</a:t>
            </a:r>
          </a:p>
        </p:txBody>
      </p:sp>
      <p:graphicFrame>
        <p:nvGraphicFramePr>
          <p:cNvPr id="4" name="Tartalom helye 3">
            <a:extLst>
              <a:ext uri="{FF2B5EF4-FFF2-40B4-BE49-F238E27FC236}">
                <a16:creationId xmlns:a16="http://schemas.microsoft.com/office/drawing/2014/main" id="{BB947444-9B4F-B637-C386-979B5D9651BB}"/>
              </a:ext>
            </a:extLst>
          </p:cNvPr>
          <p:cNvGraphicFramePr>
            <a:graphicFrameLocks noGrp="1"/>
          </p:cNvGraphicFramePr>
          <p:nvPr>
            <p:ph idx="1"/>
            <p:extLst>
              <p:ext uri="{D42A27DB-BD31-4B8C-83A1-F6EECF244321}">
                <p14:modId xmlns:p14="http://schemas.microsoft.com/office/powerpoint/2010/main" val="3495031874"/>
              </p:ext>
            </p:extLst>
          </p:nvPr>
        </p:nvGraphicFramePr>
        <p:xfrm>
          <a:off x="1224541" y="1824615"/>
          <a:ext cx="9906000" cy="3937000"/>
        </p:xfrm>
        <a:graphic>
          <a:graphicData uri="http://schemas.openxmlformats.org/drawingml/2006/table">
            <a:tbl>
              <a:tblPr firstRow="1" bandRow="1">
                <a:tableStyleId>{5940675A-B579-460E-94D1-54222C63F5DA}</a:tableStyleId>
              </a:tblPr>
              <a:tblGrid>
                <a:gridCol w="2017423">
                  <a:extLst>
                    <a:ext uri="{9D8B030D-6E8A-4147-A177-3AD203B41FA5}">
                      <a16:colId xmlns:a16="http://schemas.microsoft.com/office/drawing/2014/main" val="3582265269"/>
                    </a:ext>
                  </a:extLst>
                </a:gridCol>
                <a:gridCol w="7888577">
                  <a:extLst>
                    <a:ext uri="{9D8B030D-6E8A-4147-A177-3AD203B41FA5}">
                      <a16:colId xmlns:a16="http://schemas.microsoft.com/office/drawing/2014/main" val="198870604"/>
                    </a:ext>
                  </a:extLst>
                </a:gridCol>
              </a:tblGrid>
              <a:tr h="370840">
                <a:tc>
                  <a:txBody>
                    <a:bodyPr/>
                    <a:lstStyle/>
                    <a:p>
                      <a:r>
                        <a:rPr lang="hu-HU" sz="1400" b="1" dirty="0"/>
                        <a:t>Nyilvántartás célja</a:t>
                      </a:r>
                    </a:p>
                  </a:txBody>
                  <a:tcPr/>
                </a:tc>
                <a:tc>
                  <a:txBody>
                    <a:bodyPr/>
                    <a:lstStyle/>
                    <a:p>
                      <a:pPr algn="just"/>
                      <a:r>
                        <a:rPr lang="hu-HU" sz="1400" dirty="0"/>
                        <a:t>Az ügyvéd a megbízás alapján ellátott ügyekről – az ügyvédi tevékenységre vonatkozó szabályok megtartásának ellenőrizhetősége, valamint az ügyvédi tevékenységre való jogosultság megszűnése esetén az ügyfelek jogainak védelme érdekében – nyilvántartást vezet.</a:t>
                      </a:r>
                    </a:p>
                  </a:txBody>
                  <a:tcPr/>
                </a:tc>
                <a:extLst>
                  <a:ext uri="{0D108BD9-81ED-4DB2-BD59-A6C34878D82A}">
                    <a16:rowId xmlns:a16="http://schemas.microsoft.com/office/drawing/2014/main" val="3483169959"/>
                  </a:ext>
                </a:extLst>
              </a:tr>
              <a:tr h="370840">
                <a:tc>
                  <a:txBody>
                    <a:bodyPr/>
                    <a:lstStyle/>
                    <a:p>
                      <a:r>
                        <a:rPr lang="hu-HU" sz="1400" b="1" dirty="0"/>
                        <a:t>Adatkezelés jogalapja</a:t>
                      </a:r>
                    </a:p>
                  </a:txBody>
                  <a:tcPr/>
                </a:tc>
                <a:tc>
                  <a:txBody>
                    <a:bodyPr/>
                    <a:lstStyle/>
                    <a:p>
                      <a:pPr algn="just"/>
                      <a:r>
                        <a:rPr lang="hu-HU" sz="1400" dirty="0"/>
                        <a:t>GDPR 6. cikk (1) bekezdés c) pontja, jogi kötelezettség teljesítése</a:t>
                      </a:r>
                    </a:p>
                  </a:txBody>
                  <a:tcPr/>
                </a:tc>
                <a:extLst>
                  <a:ext uri="{0D108BD9-81ED-4DB2-BD59-A6C34878D82A}">
                    <a16:rowId xmlns:a16="http://schemas.microsoft.com/office/drawing/2014/main" val="3083288154"/>
                  </a:ext>
                </a:extLst>
              </a:tr>
              <a:tr h="370840">
                <a:tc>
                  <a:txBody>
                    <a:bodyPr/>
                    <a:lstStyle/>
                    <a:p>
                      <a:r>
                        <a:rPr lang="hu-HU" sz="1400" b="1" dirty="0"/>
                        <a:t>Kezelt adatok köre</a:t>
                      </a:r>
                    </a:p>
                  </a:txBody>
                  <a:tcPr/>
                </a:tc>
                <a:tc>
                  <a:txBody>
                    <a:bodyPr/>
                    <a:lstStyle/>
                    <a:p>
                      <a:pPr algn="just"/>
                      <a:r>
                        <a:rPr lang="hu-HU" sz="1400" dirty="0"/>
                        <a:t>a) az ügyvéd által képzett ügyazonosító, b) az ügyfél neve, c) az ügy tárgya, d) a megbízási szerződés létrejötte időpontja és e) az ügyhöz kapcsolódó bírósági eljárások lajstromszáma, illetve más eljárások iktatószáma.</a:t>
                      </a:r>
                    </a:p>
                  </a:txBody>
                  <a:tcPr/>
                </a:tc>
                <a:extLst>
                  <a:ext uri="{0D108BD9-81ED-4DB2-BD59-A6C34878D82A}">
                    <a16:rowId xmlns:a16="http://schemas.microsoft.com/office/drawing/2014/main" val="642020123"/>
                  </a:ext>
                </a:extLst>
              </a:tr>
              <a:tr h="370840">
                <a:tc>
                  <a:txBody>
                    <a:bodyPr/>
                    <a:lstStyle/>
                    <a:p>
                      <a:r>
                        <a:rPr lang="hu-HU" sz="1400" b="1" dirty="0"/>
                        <a:t>Megőrzési idő</a:t>
                      </a:r>
                    </a:p>
                  </a:txBody>
                  <a:tcPr/>
                </a:tc>
                <a:tc>
                  <a:txBody>
                    <a:bodyPr/>
                    <a:lstStyle/>
                    <a:p>
                      <a:pPr algn="just"/>
                      <a:r>
                        <a:rPr lang="hu-HU" sz="1400" dirty="0"/>
                        <a:t>megbízás megszűnését követő öt évig, okirat ellenjegyzése esetén az okirat ellenjegyzését követő tíz évig, ingatlanra vonatkozó jog közhiteles nyilvántartásba való bejegyzését érintő ügyben a jog bejegyzésétől számított tíz évig kezeli</a:t>
                      </a:r>
                    </a:p>
                  </a:txBody>
                  <a:tcPr/>
                </a:tc>
                <a:extLst>
                  <a:ext uri="{0D108BD9-81ED-4DB2-BD59-A6C34878D82A}">
                    <a16:rowId xmlns:a16="http://schemas.microsoft.com/office/drawing/2014/main" val="2027452809"/>
                  </a:ext>
                </a:extLst>
              </a:tr>
              <a:tr h="370840">
                <a:tc>
                  <a:txBody>
                    <a:bodyPr/>
                    <a:lstStyle/>
                    <a:p>
                      <a:r>
                        <a:rPr lang="hu-HU" sz="1400" b="1" dirty="0"/>
                        <a:t>Címzettek</a:t>
                      </a:r>
                    </a:p>
                  </a:txBody>
                  <a:tcPr/>
                </a:tc>
                <a:tc>
                  <a:txBody>
                    <a:bodyPr/>
                    <a:lstStyle/>
                    <a:p>
                      <a:pPr algn="just"/>
                      <a:r>
                        <a:rPr lang="hu-HU" sz="1400" dirty="0"/>
                        <a:t>Az ügyekről vezetett nyilvántartásba </a:t>
                      </a:r>
                    </a:p>
                    <a:p>
                      <a:pPr marL="342900" indent="-342900" algn="just">
                        <a:buAutoNum type="alphaLcParenR"/>
                      </a:pPr>
                      <a:r>
                        <a:rPr lang="hu-HU" sz="1400" b="1" dirty="0"/>
                        <a:t>a kamarai hatósági ellenőrzés során </a:t>
                      </a:r>
                      <a:r>
                        <a:rPr lang="hu-HU" sz="1400" dirty="0"/>
                        <a:t>az ügyvédi tevékenységre vonatkozó szabályok megtartásának ellenőrzése céljából, az ahhoz szükséges mértékben a kamarai hatósági ellenőrzést folytató személy vagy szerv, </a:t>
                      </a:r>
                    </a:p>
                    <a:p>
                      <a:pPr marL="342900" indent="-342900" algn="just">
                        <a:buAutoNum type="alphaLcParenR"/>
                      </a:pPr>
                      <a:r>
                        <a:rPr lang="hu-HU" sz="1400" dirty="0"/>
                        <a:t>az ügyfelek jogainak védelme érdekében, az e törvényből fakadó feladatai ellátásához szükséges mértékben a </a:t>
                      </a:r>
                      <a:r>
                        <a:rPr lang="hu-HU" sz="1400" b="1" dirty="0"/>
                        <a:t>helyettes ügyvéd </a:t>
                      </a:r>
                      <a:r>
                        <a:rPr lang="hu-HU" sz="1400" dirty="0"/>
                        <a:t>és </a:t>
                      </a:r>
                      <a:r>
                        <a:rPr lang="hu-HU" sz="1400" b="1" dirty="0"/>
                        <a:t>a kijelölt irodagondnok </a:t>
                      </a:r>
                      <a:r>
                        <a:rPr lang="hu-HU" sz="1400" dirty="0"/>
                        <a:t>betekinthet, illetve abból adatot igényelhet.</a:t>
                      </a:r>
                    </a:p>
                  </a:txBody>
                  <a:tcPr/>
                </a:tc>
                <a:extLst>
                  <a:ext uri="{0D108BD9-81ED-4DB2-BD59-A6C34878D82A}">
                    <a16:rowId xmlns:a16="http://schemas.microsoft.com/office/drawing/2014/main" val="3434683377"/>
                  </a:ext>
                </a:extLst>
              </a:tr>
            </a:tbl>
          </a:graphicData>
        </a:graphic>
      </p:graphicFrame>
    </p:spTree>
    <p:extLst>
      <p:ext uri="{BB962C8B-B14F-4D97-AF65-F5344CB8AC3E}">
        <p14:creationId xmlns:p14="http://schemas.microsoft.com/office/powerpoint/2010/main" val="28443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689B4-9959-BFAB-9249-79F4E737B6C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DD6C6B62-86D8-E712-982E-56B706599364}"/>
              </a:ext>
            </a:extLst>
          </p:cNvPr>
          <p:cNvSpPr>
            <a:spLocks noGrp="1"/>
          </p:cNvSpPr>
          <p:nvPr>
            <p:ph type="title"/>
          </p:nvPr>
        </p:nvSpPr>
        <p:spPr>
          <a:xfrm>
            <a:off x="1143001" y="119755"/>
            <a:ext cx="9905998" cy="1478570"/>
          </a:xfrm>
        </p:spPr>
        <p:txBody>
          <a:bodyPr/>
          <a:lstStyle/>
          <a:p>
            <a:r>
              <a:rPr lang="hu-HU" dirty="0"/>
              <a:t>Ügyfélnyilvántartás – </a:t>
            </a:r>
            <a:r>
              <a:rPr lang="hu-HU" dirty="0" err="1"/>
              <a:t>üttv</a:t>
            </a:r>
            <a:r>
              <a:rPr lang="hu-HU" dirty="0"/>
              <a:t>. 33. §</a:t>
            </a:r>
          </a:p>
        </p:txBody>
      </p:sp>
      <p:graphicFrame>
        <p:nvGraphicFramePr>
          <p:cNvPr id="4" name="Tartalom helye 3">
            <a:extLst>
              <a:ext uri="{FF2B5EF4-FFF2-40B4-BE49-F238E27FC236}">
                <a16:creationId xmlns:a16="http://schemas.microsoft.com/office/drawing/2014/main" id="{465A4BBC-74EE-BB66-E65D-D5B2E65FAC31}"/>
              </a:ext>
            </a:extLst>
          </p:cNvPr>
          <p:cNvGraphicFramePr>
            <a:graphicFrameLocks noGrp="1"/>
          </p:cNvGraphicFramePr>
          <p:nvPr>
            <p:ph idx="1"/>
            <p:extLst>
              <p:ext uri="{D42A27DB-BD31-4B8C-83A1-F6EECF244321}">
                <p14:modId xmlns:p14="http://schemas.microsoft.com/office/powerpoint/2010/main" val="3607366091"/>
              </p:ext>
            </p:extLst>
          </p:nvPr>
        </p:nvGraphicFramePr>
        <p:xfrm>
          <a:off x="1243014" y="1344324"/>
          <a:ext cx="9906000" cy="4699000"/>
        </p:xfrm>
        <a:graphic>
          <a:graphicData uri="http://schemas.openxmlformats.org/drawingml/2006/table">
            <a:tbl>
              <a:tblPr firstRow="1" bandRow="1">
                <a:tableStyleId>{5940675A-B579-460E-94D1-54222C63F5DA}</a:tableStyleId>
              </a:tblPr>
              <a:tblGrid>
                <a:gridCol w="2017423">
                  <a:extLst>
                    <a:ext uri="{9D8B030D-6E8A-4147-A177-3AD203B41FA5}">
                      <a16:colId xmlns:a16="http://schemas.microsoft.com/office/drawing/2014/main" val="3582265269"/>
                    </a:ext>
                  </a:extLst>
                </a:gridCol>
                <a:gridCol w="7888577">
                  <a:extLst>
                    <a:ext uri="{9D8B030D-6E8A-4147-A177-3AD203B41FA5}">
                      <a16:colId xmlns:a16="http://schemas.microsoft.com/office/drawing/2014/main" val="198870604"/>
                    </a:ext>
                  </a:extLst>
                </a:gridCol>
              </a:tblGrid>
              <a:tr h="370840">
                <a:tc>
                  <a:txBody>
                    <a:bodyPr/>
                    <a:lstStyle/>
                    <a:p>
                      <a:r>
                        <a:rPr lang="hu-HU" sz="1400" b="1" dirty="0"/>
                        <a:t>Nyilvántartás célja</a:t>
                      </a:r>
                    </a:p>
                  </a:txBody>
                  <a:tcPr/>
                </a:tc>
                <a:tc>
                  <a:txBody>
                    <a:bodyPr/>
                    <a:lstStyle/>
                    <a:p>
                      <a:pPr algn="just"/>
                      <a:r>
                        <a:rPr lang="hu-HU" sz="1400" dirty="0"/>
                        <a:t>Az ügyvéd olyan ügyben, amelyben a jogi képviselet kötelező, a legalább személyazonosításra alkalmas okmány megtekintése útján azonosított természetes személyekről, a jogi személyekről és más szervezetekről a jogügyletek biztonságának elősegítése, továbbá az ügyvédi tevékenység </a:t>
                      </a:r>
                      <a:r>
                        <a:rPr lang="hu-HU" sz="1400" dirty="0" err="1"/>
                        <a:t>korlátainak</a:t>
                      </a:r>
                      <a:r>
                        <a:rPr lang="hu-HU" sz="1400" dirty="0"/>
                        <a:t> az érvényesítése érdekében nyilvántartást vezet.</a:t>
                      </a:r>
                    </a:p>
                  </a:txBody>
                  <a:tcPr/>
                </a:tc>
                <a:extLst>
                  <a:ext uri="{0D108BD9-81ED-4DB2-BD59-A6C34878D82A}">
                    <a16:rowId xmlns:a16="http://schemas.microsoft.com/office/drawing/2014/main" val="3483169959"/>
                  </a:ext>
                </a:extLst>
              </a:tr>
              <a:tr h="370840">
                <a:tc>
                  <a:txBody>
                    <a:bodyPr/>
                    <a:lstStyle/>
                    <a:p>
                      <a:r>
                        <a:rPr lang="hu-HU" sz="1400" b="1" dirty="0"/>
                        <a:t>Adatkezelés jogalapja</a:t>
                      </a:r>
                    </a:p>
                  </a:txBody>
                  <a:tcPr/>
                </a:tc>
                <a:tc>
                  <a:txBody>
                    <a:bodyPr/>
                    <a:lstStyle/>
                    <a:p>
                      <a:pPr algn="just"/>
                      <a:r>
                        <a:rPr lang="hu-HU" sz="1400" dirty="0"/>
                        <a:t>GDPR 6. cikk (1) bekezdés c) pontja, jogi kötelezettség teljesítése</a:t>
                      </a:r>
                    </a:p>
                  </a:txBody>
                  <a:tcPr/>
                </a:tc>
                <a:extLst>
                  <a:ext uri="{0D108BD9-81ED-4DB2-BD59-A6C34878D82A}">
                    <a16:rowId xmlns:a16="http://schemas.microsoft.com/office/drawing/2014/main" val="3083288154"/>
                  </a:ext>
                </a:extLst>
              </a:tr>
              <a:tr h="370840">
                <a:tc>
                  <a:txBody>
                    <a:bodyPr/>
                    <a:lstStyle/>
                    <a:p>
                      <a:r>
                        <a:rPr lang="hu-HU" sz="1400" b="1" dirty="0"/>
                        <a:t>Kezelt adatok köre</a:t>
                      </a:r>
                    </a:p>
                  </a:txBody>
                  <a:tcPr/>
                </a:tc>
                <a:tc>
                  <a:txBody>
                    <a:bodyPr/>
                    <a:lstStyle/>
                    <a:p>
                      <a:pPr algn="just"/>
                      <a:r>
                        <a:rPr lang="hu-HU" sz="1400" dirty="0"/>
                        <a:t>Természetes személyek esetén: a) természetes személyazonosító adatok, b) lakcím, c) állampolgárság, hontalanság, menekült, illetve EGT-állampolgár jogállás, huzamos tartózkodási jogosultság, d) az azonosításhoz felhasznált azonosító okmány típusa és száma, e) a 32. § (3) bekezdésében meghatározott adatigénylés során kapott válasz azonosítója, f) azon ügyek ügyazonosítója, amelyekben a természetes személy azonosítása kötelező, g) a pénzmosás és a terrorizmus finanszírozása megelőzéséről és megakadályozásáról szóló törvényben meghatározott adatok.</a:t>
                      </a:r>
                    </a:p>
                    <a:p>
                      <a:pPr algn="just"/>
                      <a:r>
                        <a:rPr lang="hu-HU" sz="1400" dirty="0"/>
                        <a:t>Jogi személy esetén: a) név, b) székhely, külföldi székhelyű vállalkozás esetén – ha ilyennel rendelkezik – a magyarországi fióktelep címe, c) az azonosított jogi személy vagy más szervezet cégjegyzékszáma vagy nyilvántartási száma, ezek hiányában a nyilvántartó szerv neve és az azonosító szám vagy a létrejöttéről, nyilvántartásba vételéről, illetve bejegyzéséről szóló határozat száma, d) az azonosított jogi személy vagy más szervezet képviseletében eljáró személy természetes személyazonosító adatai, e) azon ügyek ügyazonosítója, amelyekben a jogi személy vagy más szervezet azonosítása kötelező, f) a pénzmosás és a terrorizmus finanszírozása megelőzéséről és megakadályozásáról szóló törvényben meghatározott adatok.</a:t>
                      </a:r>
                    </a:p>
                  </a:txBody>
                  <a:tcPr/>
                </a:tc>
                <a:extLst>
                  <a:ext uri="{0D108BD9-81ED-4DB2-BD59-A6C34878D82A}">
                    <a16:rowId xmlns:a16="http://schemas.microsoft.com/office/drawing/2014/main" val="642020123"/>
                  </a:ext>
                </a:extLst>
              </a:tr>
              <a:tr h="370840">
                <a:tc>
                  <a:txBody>
                    <a:bodyPr/>
                    <a:lstStyle/>
                    <a:p>
                      <a:r>
                        <a:rPr lang="hu-HU" sz="1400" b="1" dirty="0"/>
                        <a:t>Megőrzési idő</a:t>
                      </a:r>
                    </a:p>
                  </a:txBody>
                  <a:tcPr/>
                </a:tc>
                <a:tc>
                  <a:txBody>
                    <a:bodyPr/>
                    <a:lstStyle/>
                    <a:p>
                      <a:pPr algn="just"/>
                      <a:r>
                        <a:rPr lang="hu-HU" sz="1400" dirty="0"/>
                        <a:t>a pénzmosás és a terrorizmus finanszírozása megelőzéséről és megakadályozásáról szóló törvényben meghatározott ideig.</a:t>
                      </a:r>
                    </a:p>
                  </a:txBody>
                  <a:tcPr/>
                </a:tc>
                <a:extLst>
                  <a:ext uri="{0D108BD9-81ED-4DB2-BD59-A6C34878D82A}">
                    <a16:rowId xmlns:a16="http://schemas.microsoft.com/office/drawing/2014/main" val="2027452809"/>
                  </a:ext>
                </a:extLst>
              </a:tr>
            </a:tbl>
          </a:graphicData>
        </a:graphic>
      </p:graphicFrame>
    </p:spTree>
    <p:extLst>
      <p:ext uri="{BB962C8B-B14F-4D97-AF65-F5344CB8AC3E}">
        <p14:creationId xmlns:p14="http://schemas.microsoft.com/office/powerpoint/2010/main" val="273046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3F0BF-12FB-86A4-DBE2-E584EE168597}"/>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67051910-2F98-C76F-525A-7C38B4CD46C1}"/>
              </a:ext>
            </a:extLst>
          </p:cNvPr>
          <p:cNvSpPr>
            <a:spLocks noGrp="1"/>
          </p:cNvSpPr>
          <p:nvPr>
            <p:ph type="title"/>
          </p:nvPr>
        </p:nvSpPr>
        <p:spPr>
          <a:xfrm>
            <a:off x="1143001" y="119755"/>
            <a:ext cx="9905998" cy="1478570"/>
          </a:xfrm>
        </p:spPr>
        <p:txBody>
          <a:bodyPr/>
          <a:lstStyle/>
          <a:p>
            <a:r>
              <a:rPr lang="hu-HU" dirty="0"/>
              <a:t>JÜB nyilvántartás – </a:t>
            </a:r>
            <a:r>
              <a:rPr lang="hu-HU" dirty="0" err="1"/>
              <a:t>üttv</a:t>
            </a:r>
            <a:r>
              <a:rPr lang="hu-HU" dirty="0"/>
              <a:t>. 32. § (7) bekezdés És </a:t>
            </a:r>
            <a:r>
              <a:rPr lang="hu-HU" sz="3600" cap="none" dirty="0">
                <a:solidFill>
                  <a:schemeClr val="tx1"/>
                </a:solidFill>
              </a:rPr>
              <a:t>10/2019. (VI. 24.) MÜK szabályzat</a:t>
            </a:r>
            <a:endParaRPr lang="hu-HU" dirty="0"/>
          </a:p>
        </p:txBody>
      </p:sp>
      <p:graphicFrame>
        <p:nvGraphicFramePr>
          <p:cNvPr id="4" name="Tartalom helye 3">
            <a:extLst>
              <a:ext uri="{FF2B5EF4-FFF2-40B4-BE49-F238E27FC236}">
                <a16:creationId xmlns:a16="http://schemas.microsoft.com/office/drawing/2014/main" id="{BF2073CE-3731-FC7D-8905-AF0D0B17AE9B}"/>
              </a:ext>
            </a:extLst>
          </p:cNvPr>
          <p:cNvGraphicFramePr>
            <a:graphicFrameLocks noGrp="1"/>
          </p:cNvGraphicFramePr>
          <p:nvPr>
            <p:ph idx="1"/>
            <p:extLst>
              <p:ext uri="{D42A27DB-BD31-4B8C-83A1-F6EECF244321}">
                <p14:modId xmlns:p14="http://schemas.microsoft.com/office/powerpoint/2010/main" val="2922449435"/>
              </p:ext>
            </p:extLst>
          </p:nvPr>
        </p:nvGraphicFramePr>
        <p:xfrm>
          <a:off x="1224542" y="1390363"/>
          <a:ext cx="9906000" cy="5339080"/>
        </p:xfrm>
        <a:graphic>
          <a:graphicData uri="http://schemas.openxmlformats.org/drawingml/2006/table">
            <a:tbl>
              <a:tblPr firstRow="1" bandRow="1">
                <a:tableStyleId>{5940675A-B579-460E-94D1-54222C63F5DA}</a:tableStyleId>
              </a:tblPr>
              <a:tblGrid>
                <a:gridCol w="2017423">
                  <a:extLst>
                    <a:ext uri="{9D8B030D-6E8A-4147-A177-3AD203B41FA5}">
                      <a16:colId xmlns:a16="http://schemas.microsoft.com/office/drawing/2014/main" val="3582265269"/>
                    </a:ext>
                  </a:extLst>
                </a:gridCol>
                <a:gridCol w="7888577">
                  <a:extLst>
                    <a:ext uri="{9D8B030D-6E8A-4147-A177-3AD203B41FA5}">
                      <a16:colId xmlns:a16="http://schemas.microsoft.com/office/drawing/2014/main" val="198870604"/>
                    </a:ext>
                  </a:extLst>
                </a:gridCol>
              </a:tblGrid>
              <a:tr h="370840">
                <a:tc>
                  <a:txBody>
                    <a:bodyPr/>
                    <a:lstStyle/>
                    <a:p>
                      <a:r>
                        <a:rPr lang="hu-HU" sz="1400" b="1" dirty="0"/>
                        <a:t>Nyilvántartás célja</a:t>
                      </a:r>
                    </a:p>
                  </a:txBody>
                  <a:tcPr/>
                </a:tc>
                <a:tc>
                  <a:txBody>
                    <a:bodyPr/>
                    <a:lstStyle/>
                    <a:p>
                      <a:pPr algn="just"/>
                      <a:r>
                        <a:rPr lang="hu-HU" sz="1400" dirty="0"/>
                        <a:t>A közhiteles nyilvántartásba való bejegyzés alapjául szolgáló okirat ellenjegyzését megelőzően az ügyvéd – a személyazonosság és az okmány érvényességének ellenőrzése érdekében – a (2)–(4) és a (6) bekezdés alkalmazásával azonosítja a jognyilatkozatot tevő személyeket, szervezeteket, valamint az azok képviseletében eljáró személyeket.</a:t>
                      </a:r>
                    </a:p>
                  </a:txBody>
                  <a:tcPr/>
                </a:tc>
                <a:extLst>
                  <a:ext uri="{0D108BD9-81ED-4DB2-BD59-A6C34878D82A}">
                    <a16:rowId xmlns:a16="http://schemas.microsoft.com/office/drawing/2014/main" val="3483169959"/>
                  </a:ext>
                </a:extLst>
              </a:tr>
              <a:tr h="370840">
                <a:tc>
                  <a:txBody>
                    <a:bodyPr/>
                    <a:lstStyle/>
                    <a:p>
                      <a:r>
                        <a:rPr lang="hu-HU" sz="1400" b="1" dirty="0"/>
                        <a:t>Adatkezelés jogalapja</a:t>
                      </a:r>
                    </a:p>
                  </a:txBody>
                  <a:tcPr/>
                </a:tc>
                <a:tc>
                  <a:txBody>
                    <a:bodyPr/>
                    <a:lstStyle/>
                    <a:p>
                      <a:pPr algn="just"/>
                      <a:r>
                        <a:rPr lang="hu-HU" sz="1400" dirty="0"/>
                        <a:t>GDPR 6. cikk (1) bekezdés c) pontja, jogi kötelezettség teljesítése</a:t>
                      </a:r>
                    </a:p>
                  </a:txBody>
                  <a:tcPr/>
                </a:tc>
                <a:extLst>
                  <a:ext uri="{0D108BD9-81ED-4DB2-BD59-A6C34878D82A}">
                    <a16:rowId xmlns:a16="http://schemas.microsoft.com/office/drawing/2014/main" val="3083288154"/>
                  </a:ext>
                </a:extLst>
              </a:tr>
              <a:tr h="370840">
                <a:tc>
                  <a:txBody>
                    <a:bodyPr/>
                    <a:lstStyle/>
                    <a:p>
                      <a:r>
                        <a:rPr lang="hu-HU" sz="1400" b="1" dirty="0"/>
                        <a:t>Kezelt adatok köre</a:t>
                      </a:r>
                    </a:p>
                  </a:txBody>
                  <a:tcPr/>
                </a:tc>
                <a:tc>
                  <a:txBody>
                    <a:bodyPr/>
                    <a:lstStyle/>
                    <a:p>
                      <a:pPr algn="just"/>
                      <a:r>
                        <a:rPr lang="hu-HU" sz="1400" dirty="0"/>
                        <a:t>Az ügyvéd a természetes személy adatai a nyilvántartott adatokkal való egyezőségének és az általa bemutatott okmányok érvényességének ellenőrzése érdekében a személyiadat- és lakcímnyilvántartásból, a járművezetőiengedély-nyilvántartásból, az útiokmány-nyilvántartásból és a központi idegenrendészeti nyilvántartásból elektronikus úton a következő adatokat igényelheti: a) természetes személyazonosító adatok, b) állampolgárság, hontalanság, menekült, illetve EGT-állampolgár jogállás, huzamos tartózkodási jogosultság, c) lakcím, d) arcképmás, e) aláírás, f) a polgárok személyi adatainak és lakcímének nyilvántartásáról szóló 1992. évi LXVI. törvény 18. § (5) bekezdése szerinti tények, g) a külföldre utazásról szóló 1998. évi XII. törvény 24. § (1) bekezdés f) pontja szerinti adatok és az okmány érvényességi ideje, h) a közúti közlekedési nyilvántartásról szóló 1999. évi LXXXIV. törvény 8. § (1) bekezdés b) pont </a:t>
                      </a:r>
                      <a:r>
                        <a:rPr lang="hu-HU" sz="1400" dirty="0" err="1"/>
                        <a:t>ba</a:t>
                      </a:r>
                      <a:r>
                        <a:rPr lang="hu-HU" sz="1400" dirty="0"/>
                        <a:t>)–</a:t>
                      </a:r>
                      <a:r>
                        <a:rPr lang="hu-HU" sz="1400" dirty="0" err="1"/>
                        <a:t>bb</a:t>
                      </a:r>
                      <a:r>
                        <a:rPr lang="hu-HU" sz="1400" dirty="0"/>
                        <a:t>) alpontja szerinti adatok, i) a szabad mozgás és tartózkodás jogával rendelkező személyek beutazásáról és tartózkodásáról szóló 2007. évi I. törvény 76. § d) pontja, 80. § (1) bekezdés b) és c) pontja, valamint a harmadik országbeli állampolgárok beutazására és tartózkodására vonatkozó általános szabályokról szóló 2023. évi XC. törvény 254. § (1) bekezdés g) pontja, 256. § (1) bekezdés f) pontja, továbbá 261. § (1) bekezdés b) és c) pontja szerinti adatok.</a:t>
                      </a:r>
                    </a:p>
                  </a:txBody>
                  <a:tcPr/>
                </a:tc>
                <a:extLst>
                  <a:ext uri="{0D108BD9-81ED-4DB2-BD59-A6C34878D82A}">
                    <a16:rowId xmlns:a16="http://schemas.microsoft.com/office/drawing/2014/main" val="642020123"/>
                  </a:ext>
                </a:extLst>
              </a:tr>
              <a:tr h="370840">
                <a:tc>
                  <a:txBody>
                    <a:bodyPr/>
                    <a:lstStyle/>
                    <a:p>
                      <a:r>
                        <a:rPr lang="hu-HU" sz="1400" b="1" dirty="0"/>
                        <a:t>Megőrzési idő</a:t>
                      </a:r>
                    </a:p>
                  </a:txBody>
                  <a:tcPr/>
                </a:tc>
                <a:tc>
                  <a:txBody>
                    <a:bodyPr/>
                    <a:lstStyle/>
                    <a:p>
                      <a:pPr algn="just"/>
                      <a:r>
                        <a:rPr lang="hu-HU" sz="1400" dirty="0"/>
                        <a:t>Okirat ellenjegyzése esetén az ügyvéd az általa ellenjegyzett okiratot, valamint az okirat ellenjegyzésével járó ügyben keletkezett más iratokat – ha jogszabály ennél hosszabb megőrzési időt nem állapít meg, vagy a felek ennél hosszabb ideig történő őrzésben nem egyeztek meg – az ellenjegyzéstől számított tíz évig megőrzi.</a:t>
                      </a:r>
                    </a:p>
                  </a:txBody>
                  <a:tcPr/>
                </a:tc>
                <a:extLst>
                  <a:ext uri="{0D108BD9-81ED-4DB2-BD59-A6C34878D82A}">
                    <a16:rowId xmlns:a16="http://schemas.microsoft.com/office/drawing/2014/main" val="2027452809"/>
                  </a:ext>
                </a:extLst>
              </a:tr>
            </a:tbl>
          </a:graphicData>
        </a:graphic>
      </p:graphicFrame>
    </p:spTree>
    <p:extLst>
      <p:ext uri="{BB962C8B-B14F-4D97-AF65-F5344CB8AC3E}">
        <p14:creationId xmlns:p14="http://schemas.microsoft.com/office/powerpoint/2010/main" val="984706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0B874-AEE3-5AC0-1B78-29CC86D4B6FD}"/>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A82FBACA-CFD7-3344-6C74-DCC38052A5D5}"/>
              </a:ext>
            </a:extLst>
          </p:cNvPr>
          <p:cNvSpPr>
            <a:spLocks noGrp="1"/>
          </p:cNvSpPr>
          <p:nvPr>
            <p:ph type="title"/>
          </p:nvPr>
        </p:nvSpPr>
        <p:spPr>
          <a:xfrm>
            <a:off x="1224544" y="286010"/>
            <a:ext cx="9905998" cy="1478570"/>
          </a:xfrm>
        </p:spPr>
        <p:txBody>
          <a:bodyPr>
            <a:normAutofit fontScale="90000"/>
          </a:bodyPr>
          <a:lstStyle/>
          <a:p>
            <a:r>
              <a:rPr lang="hu-HU" dirty="0"/>
              <a:t>Letéti nyilvántartás – </a:t>
            </a:r>
            <a:r>
              <a:rPr lang="hu-HU" sz="3600" cap="none" dirty="0" err="1">
                <a:solidFill>
                  <a:schemeClr val="tx1"/>
                </a:solidFill>
              </a:rPr>
              <a:t>Üttv</a:t>
            </a:r>
            <a:r>
              <a:rPr lang="hu-HU" sz="3600" cap="none" dirty="0">
                <a:solidFill>
                  <a:schemeClr val="tx1"/>
                </a:solidFill>
              </a:rPr>
              <a:t>. 51. § (pénz), 7/2018. (III. 26.) MÜK szabályzat (egyéb)</a:t>
            </a:r>
            <a:br>
              <a:rPr lang="hu-HU" sz="3600" cap="none" dirty="0">
                <a:solidFill>
                  <a:schemeClr val="tx1"/>
                </a:solidFill>
              </a:rPr>
            </a:br>
            <a:br>
              <a:rPr lang="hu-HU" sz="3600" cap="none" dirty="0">
                <a:solidFill>
                  <a:schemeClr val="tx1"/>
                </a:solidFill>
              </a:rPr>
            </a:br>
            <a:r>
              <a:rPr lang="hu-HU" dirty="0"/>
              <a:t> </a:t>
            </a:r>
          </a:p>
        </p:txBody>
      </p:sp>
      <p:graphicFrame>
        <p:nvGraphicFramePr>
          <p:cNvPr id="4" name="Tartalom helye 3">
            <a:extLst>
              <a:ext uri="{FF2B5EF4-FFF2-40B4-BE49-F238E27FC236}">
                <a16:creationId xmlns:a16="http://schemas.microsoft.com/office/drawing/2014/main" id="{95098D16-78E6-031A-AEB2-C558C519022F}"/>
              </a:ext>
            </a:extLst>
          </p:cNvPr>
          <p:cNvGraphicFramePr>
            <a:graphicFrameLocks noGrp="1"/>
          </p:cNvGraphicFramePr>
          <p:nvPr>
            <p:ph idx="1"/>
            <p:extLst>
              <p:ext uri="{D42A27DB-BD31-4B8C-83A1-F6EECF244321}">
                <p14:modId xmlns:p14="http://schemas.microsoft.com/office/powerpoint/2010/main" val="1521886636"/>
              </p:ext>
            </p:extLst>
          </p:nvPr>
        </p:nvGraphicFramePr>
        <p:xfrm>
          <a:off x="1224542" y="1390363"/>
          <a:ext cx="9906000" cy="4272280"/>
        </p:xfrm>
        <a:graphic>
          <a:graphicData uri="http://schemas.openxmlformats.org/drawingml/2006/table">
            <a:tbl>
              <a:tblPr firstRow="1" bandRow="1">
                <a:tableStyleId>{5940675A-B579-460E-94D1-54222C63F5DA}</a:tableStyleId>
              </a:tblPr>
              <a:tblGrid>
                <a:gridCol w="2017423">
                  <a:extLst>
                    <a:ext uri="{9D8B030D-6E8A-4147-A177-3AD203B41FA5}">
                      <a16:colId xmlns:a16="http://schemas.microsoft.com/office/drawing/2014/main" val="3582265269"/>
                    </a:ext>
                  </a:extLst>
                </a:gridCol>
                <a:gridCol w="7888577">
                  <a:extLst>
                    <a:ext uri="{9D8B030D-6E8A-4147-A177-3AD203B41FA5}">
                      <a16:colId xmlns:a16="http://schemas.microsoft.com/office/drawing/2014/main" val="198870604"/>
                    </a:ext>
                  </a:extLst>
                </a:gridCol>
              </a:tblGrid>
              <a:tr h="370840">
                <a:tc>
                  <a:txBody>
                    <a:bodyPr/>
                    <a:lstStyle/>
                    <a:p>
                      <a:r>
                        <a:rPr lang="hu-HU" sz="1400" b="1" dirty="0"/>
                        <a:t>Nyilvántartás célja</a:t>
                      </a:r>
                    </a:p>
                  </a:txBody>
                  <a:tcPr/>
                </a:tc>
                <a:tc>
                  <a:txBody>
                    <a:bodyPr/>
                    <a:lstStyle/>
                    <a:p>
                      <a:pPr algn="just"/>
                      <a:r>
                        <a:rPr lang="hu-HU" sz="1400" dirty="0"/>
                        <a:t>Az ügyvéd pénzt, készpénz-helyettesítő fizetési eszközt, utalványt, értékpapírt vagy más okiratot vehet át, őrizhet és kezelhet letétként.</a:t>
                      </a:r>
                    </a:p>
                    <a:p>
                      <a:pPr algn="just"/>
                      <a:r>
                        <a:rPr lang="hu-HU" sz="1400" dirty="0"/>
                        <a:t>Pénzletét -&gt; nyilvántartási rendszer</a:t>
                      </a:r>
                    </a:p>
                    <a:p>
                      <a:pPr algn="just"/>
                      <a:r>
                        <a:rPr lang="hu-HU" sz="1400" dirty="0"/>
                        <a:t>Egyéb letét -&gt; saját nyilvántartás</a:t>
                      </a:r>
                    </a:p>
                  </a:txBody>
                  <a:tcPr/>
                </a:tc>
                <a:extLst>
                  <a:ext uri="{0D108BD9-81ED-4DB2-BD59-A6C34878D82A}">
                    <a16:rowId xmlns:a16="http://schemas.microsoft.com/office/drawing/2014/main" val="3483169959"/>
                  </a:ext>
                </a:extLst>
              </a:tr>
              <a:tr h="370840">
                <a:tc>
                  <a:txBody>
                    <a:bodyPr/>
                    <a:lstStyle/>
                    <a:p>
                      <a:r>
                        <a:rPr lang="hu-HU" sz="1400" b="1" dirty="0"/>
                        <a:t>Adatkezelés jogalapja</a:t>
                      </a:r>
                    </a:p>
                  </a:txBody>
                  <a:tcPr/>
                </a:tc>
                <a:tc>
                  <a:txBody>
                    <a:bodyPr/>
                    <a:lstStyle/>
                    <a:p>
                      <a:pPr algn="just"/>
                      <a:r>
                        <a:rPr lang="hu-HU" sz="1400" dirty="0"/>
                        <a:t>GDPR 6. cikk (1) bekezdés c) pontja, jogi kötelezettség teljesítése</a:t>
                      </a:r>
                    </a:p>
                  </a:txBody>
                  <a:tcPr/>
                </a:tc>
                <a:extLst>
                  <a:ext uri="{0D108BD9-81ED-4DB2-BD59-A6C34878D82A}">
                    <a16:rowId xmlns:a16="http://schemas.microsoft.com/office/drawing/2014/main" val="3083288154"/>
                  </a:ext>
                </a:extLst>
              </a:tr>
              <a:tr h="370840">
                <a:tc>
                  <a:txBody>
                    <a:bodyPr/>
                    <a:lstStyle/>
                    <a:p>
                      <a:r>
                        <a:rPr lang="hu-HU" sz="1400" b="1" dirty="0"/>
                        <a:t>Kezelt adatok köre</a:t>
                      </a:r>
                    </a:p>
                  </a:txBody>
                  <a:tcPr/>
                </a:tc>
                <a:tc>
                  <a:txBody>
                    <a:bodyPr/>
                    <a:lstStyle/>
                    <a:p>
                      <a:pPr algn="just"/>
                      <a:r>
                        <a:rPr lang="hu-HU" sz="1400" dirty="0"/>
                        <a:t>Az </a:t>
                      </a:r>
                      <a:r>
                        <a:rPr lang="hu-HU" sz="1400" b="1" u="sng" dirty="0"/>
                        <a:t>elektronikus letéti nyilvántartásban </a:t>
                      </a:r>
                      <a:r>
                        <a:rPr lang="hu-HU" sz="1400" dirty="0"/>
                        <a:t>rögzíteni kell a) a letétkezelő ügyvéd nevét és kamarai azonosító számát, b) a letéti szerződés ügyazonosítóját, c) a letét típusát, d) a letét tárgyát, e) ha a letétkezelő ügyvéd a letétet alszámlán helyezi el, az alszámla számát, f) pénzletét esetében a ténylegesen letétben levő pénz összegét és devizanemét, g) a letéti szerződés megkötésének, módosításának, illetve megszűnésének a dátumát, h) az adatok letéti nyilvántartásban való rögzítésnek, illetve a rögzített adatok módosításának a dátumát.</a:t>
                      </a:r>
                    </a:p>
                    <a:p>
                      <a:pPr algn="just"/>
                      <a:endParaRPr lang="hu-HU" sz="1400" dirty="0"/>
                    </a:p>
                    <a:p>
                      <a:pPr algn="just"/>
                      <a:r>
                        <a:rPr lang="hu-HU" sz="1400" b="1" u="sng" dirty="0"/>
                        <a:t>Saját nyilvántartás </a:t>
                      </a:r>
                      <a:r>
                        <a:rPr lang="hu-HU" sz="1400" dirty="0"/>
                        <a:t>tartalma: a) a letét tárgya, b) a letét típusa, c) a letéti szerződés megkötésének, módosításának dátuma, d) a letéti szerződés megszűnésére vonatkozó adatok, e) a letétnek őrző szervezetnél elhelyezése esetén az őrző szervezet neve és székhelye, f) bírói letétbe helyezés esetén ennek ténye és időpontja, g) a letét teljesítésével kapcsolatos adatok.</a:t>
                      </a:r>
                    </a:p>
                  </a:txBody>
                  <a:tcPr/>
                </a:tc>
                <a:extLst>
                  <a:ext uri="{0D108BD9-81ED-4DB2-BD59-A6C34878D82A}">
                    <a16:rowId xmlns:a16="http://schemas.microsoft.com/office/drawing/2014/main" val="642020123"/>
                  </a:ext>
                </a:extLst>
              </a:tr>
              <a:tr h="370840">
                <a:tc>
                  <a:txBody>
                    <a:bodyPr/>
                    <a:lstStyle/>
                    <a:p>
                      <a:r>
                        <a:rPr lang="hu-HU" sz="1400" b="1" dirty="0"/>
                        <a:t>Megőrzési idő</a:t>
                      </a:r>
                    </a:p>
                  </a:txBody>
                  <a:tcPr/>
                </a:tc>
                <a:tc>
                  <a:txBody>
                    <a:bodyPr/>
                    <a:lstStyle/>
                    <a:p>
                      <a:pPr algn="just"/>
                      <a:r>
                        <a:rPr lang="hu-HU" sz="1400" dirty="0"/>
                        <a:t>Az elektronikus letéti nyilvántartás a (2) és (3) bekezdésben meghatározott adatokat a letéti szerződés megszűnését követő tíz évig tartalmazza.</a:t>
                      </a:r>
                    </a:p>
                  </a:txBody>
                  <a:tcPr/>
                </a:tc>
                <a:extLst>
                  <a:ext uri="{0D108BD9-81ED-4DB2-BD59-A6C34878D82A}">
                    <a16:rowId xmlns:a16="http://schemas.microsoft.com/office/drawing/2014/main" val="2027452809"/>
                  </a:ext>
                </a:extLst>
              </a:tr>
            </a:tbl>
          </a:graphicData>
        </a:graphic>
      </p:graphicFrame>
    </p:spTree>
    <p:extLst>
      <p:ext uri="{BB962C8B-B14F-4D97-AF65-F5344CB8AC3E}">
        <p14:creationId xmlns:p14="http://schemas.microsoft.com/office/powerpoint/2010/main" val="395782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D9143-8EA2-10DF-D690-3279BFE0264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DAE366F0-55F5-A025-C82B-D30787B7ED17}"/>
              </a:ext>
            </a:extLst>
          </p:cNvPr>
          <p:cNvSpPr>
            <a:spLocks noGrp="1"/>
          </p:cNvSpPr>
          <p:nvPr>
            <p:ph type="title"/>
          </p:nvPr>
        </p:nvSpPr>
        <p:spPr>
          <a:xfrm>
            <a:off x="1224542" y="904847"/>
            <a:ext cx="9905998" cy="1478570"/>
          </a:xfrm>
        </p:spPr>
        <p:txBody>
          <a:bodyPr>
            <a:normAutofit fontScale="90000"/>
          </a:bodyPr>
          <a:lstStyle/>
          <a:p>
            <a:r>
              <a:rPr lang="hu-HU" sz="3600" cap="none" dirty="0">
                <a:solidFill>
                  <a:schemeClr val="tx1"/>
                </a:solidFill>
              </a:rPr>
              <a:t>BIZTONSÁGI OKMÁNY NYILVÁNTARTÁS -&gt; 47/2014. (II. 26.) Korm. Rendelet 6. §</a:t>
            </a:r>
            <a:br>
              <a:rPr lang="hu-HU" sz="3600" cap="none" dirty="0">
                <a:solidFill>
                  <a:schemeClr val="tx1"/>
                </a:solidFill>
              </a:rPr>
            </a:br>
            <a:br>
              <a:rPr lang="hu-HU" sz="3600" cap="none" dirty="0">
                <a:solidFill>
                  <a:schemeClr val="tx1"/>
                </a:solidFill>
              </a:rPr>
            </a:br>
            <a:br>
              <a:rPr lang="hu-HU" sz="3600" cap="none" dirty="0">
                <a:solidFill>
                  <a:schemeClr val="tx1"/>
                </a:solidFill>
              </a:rPr>
            </a:br>
            <a:br>
              <a:rPr lang="hu-HU" sz="3600" cap="none" dirty="0">
                <a:solidFill>
                  <a:schemeClr val="tx1"/>
                </a:solidFill>
              </a:rPr>
            </a:br>
            <a:r>
              <a:rPr lang="hu-HU" dirty="0"/>
              <a:t> </a:t>
            </a:r>
          </a:p>
        </p:txBody>
      </p:sp>
      <p:graphicFrame>
        <p:nvGraphicFramePr>
          <p:cNvPr id="4" name="Tartalom helye 3">
            <a:extLst>
              <a:ext uri="{FF2B5EF4-FFF2-40B4-BE49-F238E27FC236}">
                <a16:creationId xmlns:a16="http://schemas.microsoft.com/office/drawing/2014/main" id="{F81A81D5-A403-573C-E634-C164F9D79FDC}"/>
              </a:ext>
            </a:extLst>
          </p:cNvPr>
          <p:cNvGraphicFramePr>
            <a:graphicFrameLocks noGrp="1"/>
          </p:cNvGraphicFramePr>
          <p:nvPr>
            <p:ph idx="1"/>
            <p:extLst>
              <p:ext uri="{D42A27DB-BD31-4B8C-83A1-F6EECF244321}">
                <p14:modId xmlns:p14="http://schemas.microsoft.com/office/powerpoint/2010/main" val="3030237254"/>
              </p:ext>
            </p:extLst>
          </p:nvPr>
        </p:nvGraphicFramePr>
        <p:xfrm>
          <a:off x="1316906" y="1644132"/>
          <a:ext cx="9906000" cy="3911600"/>
        </p:xfrm>
        <a:graphic>
          <a:graphicData uri="http://schemas.openxmlformats.org/drawingml/2006/table">
            <a:tbl>
              <a:tblPr firstRow="1" bandRow="1">
                <a:tableStyleId>{5940675A-B579-460E-94D1-54222C63F5DA}</a:tableStyleId>
              </a:tblPr>
              <a:tblGrid>
                <a:gridCol w="2017423">
                  <a:extLst>
                    <a:ext uri="{9D8B030D-6E8A-4147-A177-3AD203B41FA5}">
                      <a16:colId xmlns:a16="http://schemas.microsoft.com/office/drawing/2014/main" val="3582265269"/>
                    </a:ext>
                  </a:extLst>
                </a:gridCol>
                <a:gridCol w="7888577">
                  <a:extLst>
                    <a:ext uri="{9D8B030D-6E8A-4147-A177-3AD203B41FA5}">
                      <a16:colId xmlns:a16="http://schemas.microsoft.com/office/drawing/2014/main" val="198870604"/>
                    </a:ext>
                  </a:extLst>
                </a:gridCol>
              </a:tblGrid>
              <a:tr h="370840">
                <a:tc>
                  <a:txBody>
                    <a:bodyPr/>
                    <a:lstStyle/>
                    <a:p>
                      <a:r>
                        <a:rPr lang="hu-HU" sz="1400" b="1" dirty="0"/>
                        <a:t>Nyilvántartás célja</a:t>
                      </a:r>
                    </a:p>
                  </a:txBody>
                  <a:tcPr/>
                </a:tc>
                <a:tc>
                  <a:txBody>
                    <a:bodyPr/>
                    <a:lstStyle/>
                    <a:p>
                      <a:pPr algn="just"/>
                      <a:r>
                        <a:rPr lang="hu-HU" sz="1400" dirty="0"/>
                        <a:t>A jogi képviselőnek az általa átvett és felhasznált biztonsági okmányról nyilvántartást kell vezetnie</a:t>
                      </a:r>
                      <a:br>
                        <a:rPr lang="hu-HU" sz="1400" dirty="0"/>
                      </a:br>
                      <a:endParaRPr lang="hu-HU" sz="1400" dirty="0"/>
                    </a:p>
                  </a:txBody>
                  <a:tcPr/>
                </a:tc>
                <a:extLst>
                  <a:ext uri="{0D108BD9-81ED-4DB2-BD59-A6C34878D82A}">
                    <a16:rowId xmlns:a16="http://schemas.microsoft.com/office/drawing/2014/main" val="3483169959"/>
                  </a:ext>
                </a:extLst>
              </a:tr>
              <a:tr h="370840">
                <a:tc>
                  <a:txBody>
                    <a:bodyPr/>
                    <a:lstStyle/>
                    <a:p>
                      <a:r>
                        <a:rPr lang="hu-HU" sz="1400" b="1" dirty="0"/>
                        <a:t>Adatkezelés jogalapja</a:t>
                      </a:r>
                    </a:p>
                  </a:txBody>
                  <a:tcPr/>
                </a:tc>
                <a:tc>
                  <a:txBody>
                    <a:bodyPr/>
                    <a:lstStyle/>
                    <a:p>
                      <a:pPr algn="just"/>
                      <a:r>
                        <a:rPr lang="hu-HU" sz="1400" dirty="0"/>
                        <a:t>GDPR 6. cikk (1) bekezdés c) pontja, jogi kötelezettség teljesítése</a:t>
                      </a:r>
                    </a:p>
                  </a:txBody>
                  <a:tcPr/>
                </a:tc>
                <a:extLst>
                  <a:ext uri="{0D108BD9-81ED-4DB2-BD59-A6C34878D82A}">
                    <a16:rowId xmlns:a16="http://schemas.microsoft.com/office/drawing/2014/main" val="3083288154"/>
                  </a:ext>
                </a:extLst>
              </a:tr>
              <a:tr h="370840">
                <a:tc>
                  <a:txBody>
                    <a:bodyPr/>
                    <a:lstStyle/>
                    <a:p>
                      <a:r>
                        <a:rPr lang="hu-HU" sz="1400" b="1" dirty="0"/>
                        <a:t>Kezelt adatok köre</a:t>
                      </a:r>
                    </a:p>
                  </a:txBody>
                  <a:tcPr/>
                </a:tc>
                <a:tc>
                  <a:txBody>
                    <a:bodyPr/>
                    <a:lstStyle/>
                    <a:p>
                      <a:pPr marL="342900" indent="-342900" algn="just">
                        <a:buAutoNum type="alphaLcParenR"/>
                      </a:pPr>
                      <a:r>
                        <a:rPr lang="hu-HU" sz="1400" dirty="0"/>
                        <a:t>átvétel helye (kormányhivatal megnevezése); b) átvétel időpontja; c) átvett lapok száma; d) felhasznált lapok száma és időpontja jogügyletenként; e) jogügylet tárgya szerinti föld megjelölése (település, fekvés, helyrajzi szám); f) rontott lapok száma és az esemény időpontja; g) sérült/hibás lapok száma és az észlelés időpontja; h) megsemmisült lapok száma és a megsemmisülés észlelésének időpontja.</a:t>
                      </a:r>
                      <a:br>
                        <a:rPr lang="hu-HU" sz="1400" dirty="0"/>
                      </a:br>
                      <a:endParaRPr lang="hu-HU" sz="1400" dirty="0"/>
                    </a:p>
                    <a:p>
                      <a:pPr marL="342900" indent="-342900" algn="just">
                        <a:buAutoNum type="alphaLcParenR"/>
                      </a:pPr>
                      <a:r>
                        <a:rPr lang="hu-HU" sz="1400" dirty="0"/>
                        <a:t>A biztonsági okmánynak a jogi képviselők egymás között történő átadás-átvétele esetén a nyilvántartásban az átadó, illetve az átvevő jogi képviselőt, valamint az átadás, illetve az átvétel időpontját, továbbá az átadott, illetve átvett lapok számát a kormányhivatali átvételtől elkülönítve kell feltüntetni. Az átvevő jogi képviselő biztonsági okmány átvételére vonatkozó jogosultságáról az átadó jogi képviselőnek kell meggyőződnie, az ennek elmulasztásából eredő jogsértésekért az átadó jogi képviselő felel.</a:t>
                      </a:r>
                    </a:p>
                    <a:p>
                      <a:pPr marL="0" indent="0" algn="just">
                        <a:buNone/>
                      </a:pPr>
                      <a:endParaRPr lang="hu-HU" sz="1400" dirty="0"/>
                    </a:p>
                  </a:txBody>
                  <a:tcPr/>
                </a:tc>
                <a:extLst>
                  <a:ext uri="{0D108BD9-81ED-4DB2-BD59-A6C34878D82A}">
                    <a16:rowId xmlns:a16="http://schemas.microsoft.com/office/drawing/2014/main" val="642020123"/>
                  </a:ext>
                </a:extLst>
              </a:tr>
              <a:tr h="370840">
                <a:tc>
                  <a:txBody>
                    <a:bodyPr/>
                    <a:lstStyle/>
                    <a:p>
                      <a:r>
                        <a:rPr lang="hu-HU" sz="1400" b="1" dirty="0"/>
                        <a:t>Megőrzési idő</a:t>
                      </a:r>
                    </a:p>
                  </a:txBody>
                  <a:tcPr/>
                </a:tc>
                <a:tc>
                  <a:txBody>
                    <a:bodyPr/>
                    <a:lstStyle/>
                    <a:p>
                      <a:pPr algn="just"/>
                      <a:r>
                        <a:rPr lang="hu-HU" sz="1400" dirty="0"/>
                        <a:t>5 év</a:t>
                      </a:r>
                    </a:p>
                  </a:txBody>
                  <a:tcPr/>
                </a:tc>
                <a:extLst>
                  <a:ext uri="{0D108BD9-81ED-4DB2-BD59-A6C34878D82A}">
                    <a16:rowId xmlns:a16="http://schemas.microsoft.com/office/drawing/2014/main" val="2027452809"/>
                  </a:ext>
                </a:extLst>
              </a:tr>
            </a:tbl>
          </a:graphicData>
        </a:graphic>
      </p:graphicFrame>
    </p:spTree>
    <p:extLst>
      <p:ext uri="{BB962C8B-B14F-4D97-AF65-F5344CB8AC3E}">
        <p14:creationId xmlns:p14="http://schemas.microsoft.com/office/powerpoint/2010/main" val="91174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BBA1DD-CC3D-978E-EC4E-BDC28EC274A6}"/>
              </a:ext>
            </a:extLst>
          </p:cNvPr>
          <p:cNvSpPr>
            <a:spLocks noGrp="1"/>
          </p:cNvSpPr>
          <p:nvPr>
            <p:ph type="ctrTitle"/>
          </p:nvPr>
        </p:nvSpPr>
        <p:spPr>
          <a:xfrm>
            <a:off x="1497733" y="226435"/>
            <a:ext cx="8791575" cy="660255"/>
          </a:xfrm>
        </p:spPr>
        <p:txBody>
          <a:bodyPr>
            <a:normAutofit fontScale="90000"/>
          </a:bodyPr>
          <a:lstStyle/>
          <a:p>
            <a:pPr algn="ctr"/>
            <a:r>
              <a:rPr lang="hu-HU" dirty="0">
                <a:solidFill>
                  <a:srgbClr val="FFFF00"/>
                </a:solidFill>
              </a:rPr>
              <a:t>4. iratmegőrzés, selejtezés</a:t>
            </a:r>
          </a:p>
        </p:txBody>
      </p:sp>
      <p:sp>
        <p:nvSpPr>
          <p:cNvPr id="3" name="Alcím 2">
            <a:extLst>
              <a:ext uri="{FF2B5EF4-FFF2-40B4-BE49-F238E27FC236}">
                <a16:creationId xmlns:a16="http://schemas.microsoft.com/office/drawing/2014/main" id="{D8958622-A793-0E95-DF49-3675D604B16D}"/>
              </a:ext>
            </a:extLst>
          </p:cNvPr>
          <p:cNvSpPr>
            <a:spLocks noGrp="1"/>
          </p:cNvSpPr>
          <p:nvPr>
            <p:ph type="subTitle" idx="1"/>
          </p:nvPr>
        </p:nvSpPr>
        <p:spPr>
          <a:xfrm>
            <a:off x="1013229" y="886690"/>
            <a:ext cx="10455563" cy="5661892"/>
          </a:xfrm>
        </p:spPr>
        <p:txBody>
          <a:bodyPr>
            <a:noAutofit/>
          </a:bodyPr>
          <a:lstStyle/>
          <a:p>
            <a:r>
              <a:rPr lang="hu-HU" sz="1700" u="sng" dirty="0">
                <a:solidFill>
                  <a:schemeClr val="tx1"/>
                </a:solidFill>
                <a:effectLst/>
                <a:latin typeface="+mj-lt"/>
                <a:ea typeface="Calibri" panose="020F0502020204030204" pitchFamily="34" charset="0"/>
              </a:rPr>
              <a:t>Irányadó Szabályzatok:</a:t>
            </a:r>
          </a:p>
          <a:p>
            <a:pPr algn="just"/>
            <a:r>
              <a:rPr lang="hu-HU" sz="1700" cap="none" dirty="0">
                <a:solidFill>
                  <a:schemeClr val="tx1"/>
                </a:solidFill>
                <a:effectLst/>
                <a:latin typeface="+mj-lt"/>
                <a:ea typeface="Calibri" panose="020F0502020204030204" pitchFamily="34" charset="0"/>
              </a:rPr>
              <a:t>a) </a:t>
            </a:r>
            <a:r>
              <a:rPr lang="hu-HU" sz="1700" cap="none" dirty="0" err="1">
                <a:solidFill>
                  <a:schemeClr val="tx1"/>
                </a:solidFill>
                <a:effectLst/>
                <a:latin typeface="+mj-lt"/>
                <a:ea typeface="Calibri" panose="020F0502020204030204" pitchFamily="34" charset="0"/>
              </a:rPr>
              <a:t>Üttv</a:t>
            </a:r>
            <a:r>
              <a:rPr lang="hu-HU" sz="1700" cap="none" dirty="0">
                <a:solidFill>
                  <a:schemeClr val="tx1"/>
                </a:solidFill>
                <a:effectLst/>
                <a:latin typeface="+mj-lt"/>
                <a:ea typeface="Calibri" panose="020F0502020204030204" pitchFamily="34" charset="0"/>
              </a:rPr>
              <a:t>. </a:t>
            </a:r>
          </a:p>
          <a:p>
            <a:pPr algn="just"/>
            <a:r>
              <a:rPr lang="hu-HU" sz="1700" cap="none" dirty="0">
                <a:solidFill>
                  <a:schemeClr val="tx1"/>
                </a:solidFill>
                <a:latin typeface="+mj-lt"/>
                <a:ea typeface="Calibri" panose="020F0502020204030204" pitchFamily="34" charset="0"/>
              </a:rPr>
              <a:t>b) </a:t>
            </a:r>
            <a:r>
              <a:rPr lang="hu-HU" sz="1700" cap="none" dirty="0">
                <a:solidFill>
                  <a:schemeClr val="tx1"/>
                </a:solidFill>
                <a:effectLst/>
                <a:latin typeface="+mj-lt"/>
                <a:ea typeface="Calibri" panose="020F0502020204030204" pitchFamily="34" charset="0"/>
              </a:rPr>
              <a:t>11/2017. (XI. 20.) MÜK szabályzat az okiratszerkesztésről és az elektronikus ügyintézésről</a:t>
            </a:r>
          </a:p>
          <a:p>
            <a:pPr algn="just"/>
            <a:r>
              <a:rPr lang="hu-HU" sz="1700" cap="none" dirty="0">
                <a:solidFill>
                  <a:schemeClr val="tx1"/>
                </a:solidFill>
                <a:latin typeface="+mj-lt"/>
                <a:ea typeface="Calibri" panose="020F0502020204030204" pitchFamily="34" charset="0"/>
                <a:cs typeface="Calibri" panose="020F0502020204030204" pitchFamily="34" charset="0"/>
              </a:rPr>
              <a:t>c</a:t>
            </a:r>
            <a:r>
              <a:rPr lang="hu-HU" sz="1700" cap="none" dirty="0">
                <a:solidFill>
                  <a:schemeClr val="tx1"/>
                </a:solidFill>
                <a:effectLst/>
                <a:latin typeface="+mj-lt"/>
                <a:ea typeface="Calibri" panose="020F0502020204030204" pitchFamily="34" charset="0"/>
                <a:cs typeface="Calibri" panose="020F0502020204030204" pitchFamily="34" charset="0"/>
              </a:rPr>
              <a:t>) 16/2018. (XI.26.) </a:t>
            </a:r>
            <a:r>
              <a:rPr lang="hu-HU" sz="1700" cap="none" dirty="0">
                <a:solidFill>
                  <a:schemeClr val="tx1"/>
                </a:solidFill>
                <a:effectLst/>
                <a:latin typeface="+mj-lt"/>
                <a:ea typeface="Calibri" panose="020F0502020204030204" pitchFamily="34" charset="0"/>
              </a:rPr>
              <a:t>MÜK</a:t>
            </a:r>
            <a:r>
              <a:rPr lang="hu-HU" sz="1700" cap="none" dirty="0">
                <a:solidFill>
                  <a:schemeClr val="tx1"/>
                </a:solidFill>
                <a:effectLst/>
                <a:latin typeface="+mj-lt"/>
                <a:ea typeface="Calibri" panose="020F0502020204030204" pitchFamily="34" charset="0"/>
                <a:cs typeface="Calibri" panose="020F0502020204030204" pitchFamily="34" charset="0"/>
              </a:rPr>
              <a:t> szabályzat az ügyvédi tevékenység gyakorlásával összefüggő iratok megőrzéséről</a:t>
            </a:r>
            <a:endParaRPr lang="hu-HU" sz="1700" dirty="0">
              <a:solidFill>
                <a:schemeClr val="tx1"/>
              </a:solidFill>
              <a:latin typeface="+mj-lt"/>
            </a:endParaRPr>
          </a:p>
          <a:p>
            <a:r>
              <a:rPr lang="hu-HU" sz="1700" u="sng" dirty="0">
                <a:solidFill>
                  <a:schemeClr val="tx1"/>
                </a:solidFill>
                <a:latin typeface="+mj-lt"/>
              </a:rPr>
              <a:t>Iratok keletkezésének módjai:</a:t>
            </a:r>
          </a:p>
          <a:p>
            <a:pPr>
              <a:spcBef>
                <a:spcPts val="0"/>
              </a:spcBef>
            </a:pPr>
            <a:r>
              <a:rPr lang="hu-HU" sz="1700" cap="none" dirty="0">
                <a:solidFill>
                  <a:schemeClr val="tx1"/>
                </a:solidFill>
                <a:latin typeface="+mj-lt"/>
              </a:rPr>
              <a:t>a) papír alapon</a:t>
            </a:r>
          </a:p>
          <a:p>
            <a:pPr marL="777240" indent="-777240" algn="just">
              <a:lnSpc>
                <a:spcPct val="115000"/>
              </a:lnSpc>
              <a:spcBef>
                <a:spcPts val="1000"/>
              </a:spcBef>
            </a:pPr>
            <a:r>
              <a:rPr lang="hu-HU" sz="1700" cap="none" dirty="0">
                <a:solidFill>
                  <a:schemeClr val="tx1"/>
                </a:solidFill>
                <a:latin typeface="+mj-lt"/>
              </a:rPr>
              <a:t>b) elektronikusan -&gt; ”</a:t>
            </a:r>
            <a:r>
              <a:rPr lang="hu-HU" sz="1700" cap="none" dirty="0">
                <a:solidFill>
                  <a:schemeClr val="tx1"/>
                </a:solidFill>
                <a:latin typeface="+mj-lt"/>
                <a:cs typeface="Calibri" panose="020F0502020204030204" pitchFamily="34" charset="0"/>
              </a:rPr>
              <a:t>papíralapú okiratot és mellékleteit digitalizálja, és – ha jogszabály eltérően nem rendelkezik – az elektronikus okiratot az </a:t>
            </a:r>
            <a:r>
              <a:rPr lang="hu-HU" sz="1700" cap="none" dirty="0" err="1">
                <a:solidFill>
                  <a:schemeClr val="tx1"/>
                </a:solidFill>
                <a:latin typeface="+mj-lt"/>
                <a:cs typeface="Calibri" panose="020F0502020204030204" pitchFamily="34" charset="0"/>
              </a:rPr>
              <a:t>üttv</a:t>
            </a:r>
            <a:r>
              <a:rPr lang="hu-HU" sz="1700" cap="none" dirty="0">
                <a:solidFill>
                  <a:schemeClr val="tx1"/>
                </a:solidFill>
                <a:latin typeface="+mj-lt"/>
                <a:cs typeface="Calibri" panose="020F0502020204030204" pitchFamily="34" charset="0"/>
              </a:rPr>
              <a:t>. szerinti elektronikus aláírással vagy elektronikus bélyegzővel látja el” -&gt; SZKENNELT DOKUMENTUM NEM ELEKTRONIKUS</a:t>
            </a:r>
          </a:p>
          <a:p>
            <a:r>
              <a:rPr lang="hu-HU" sz="1700" u="sng" dirty="0">
                <a:solidFill>
                  <a:schemeClr val="tx1"/>
                </a:solidFill>
                <a:latin typeface="+mj-lt"/>
              </a:rPr>
              <a:t>Iratmegőrzés helye:</a:t>
            </a:r>
          </a:p>
          <a:p>
            <a:pPr algn="just">
              <a:lnSpc>
                <a:spcPct val="115000"/>
              </a:lnSpc>
              <a:spcBef>
                <a:spcPts val="500"/>
              </a:spcBef>
            </a:pPr>
            <a:r>
              <a:rPr lang="hu-HU" sz="1700" cap="none" dirty="0">
                <a:solidFill>
                  <a:schemeClr val="tx1"/>
                </a:solidFill>
                <a:latin typeface="+mj-lt"/>
              </a:rPr>
              <a:t>a) irodában, alirodában vagy fiókirodában való tárolással,</a:t>
            </a:r>
          </a:p>
          <a:p>
            <a:pPr algn="just">
              <a:lnSpc>
                <a:spcPct val="115000"/>
              </a:lnSpc>
              <a:spcBef>
                <a:spcPts val="500"/>
              </a:spcBef>
            </a:pPr>
            <a:r>
              <a:rPr lang="hu-HU" sz="1700" cap="none" dirty="0">
                <a:solidFill>
                  <a:schemeClr val="tx1"/>
                </a:solidFill>
                <a:latin typeface="+mj-lt"/>
              </a:rPr>
              <a:t>b) az </a:t>
            </a:r>
            <a:r>
              <a:rPr lang="hu-HU" sz="1700" cap="none" dirty="0" err="1">
                <a:solidFill>
                  <a:schemeClr val="tx1"/>
                </a:solidFill>
                <a:latin typeface="+mj-lt"/>
              </a:rPr>
              <a:t>Üttv</a:t>
            </a:r>
            <a:r>
              <a:rPr lang="hu-HU" sz="1700" cap="none" dirty="0">
                <a:solidFill>
                  <a:schemeClr val="tx1"/>
                </a:solidFill>
                <a:latin typeface="+mj-lt"/>
              </a:rPr>
              <a:t>. 16. § (5) bekezdése szerinti irattárban való tárolással,</a:t>
            </a:r>
          </a:p>
          <a:p>
            <a:pPr algn="just">
              <a:lnSpc>
                <a:spcPct val="115000"/>
              </a:lnSpc>
              <a:spcBef>
                <a:spcPts val="500"/>
              </a:spcBef>
            </a:pPr>
            <a:r>
              <a:rPr lang="hu-HU" sz="1700" cap="none" dirty="0">
                <a:solidFill>
                  <a:schemeClr val="tx1"/>
                </a:solidFill>
                <a:latin typeface="+mj-lt"/>
              </a:rPr>
              <a:t>c) a kamarai tagsága megszűnése, az ügyvédi kamarai nyilvántartásból való törlése, az ügyvédi tevékenysége gyakorlásának felfüggesztése, illetve az ügyvédi tevékenység szüneteltetése esetén az ügyvédi tevékenység másik gyakorlójánál való elhelyezéssel, vagy</a:t>
            </a:r>
          </a:p>
          <a:p>
            <a:pPr algn="just">
              <a:lnSpc>
                <a:spcPct val="115000"/>
              </a:lnSpc>
              <a:spcBef>
                <a:spcPts val="500"/>
              </a:spcBef>
            </a:pPr>
            <a:r>
              <a:rPr lang="hu-HU" sz="1700" cap="none" dirty="0">
                <a:solidFill>
                  <a:schemeClr val="tx1"/>
                </a:solidFill>
                <a:latin typeface="+mj-lt"/>
              </a:rPr>
              <a:t>d) az ügyvédi levéltárban – a levéltár által meghatározott feltételek szerint – való elhelyezéssel</a:t>
            </a:r>
          </a:p>
          <a:p>
            <a:endParaRPr lang="hu-HU" sz="1700" dirty="0">
              <a:solidFill>
                <a:schemeClr val="tx1"/>
              </a:solidFill>
              <a:latin typeface="+mj-lt"/>
            </a:endParaRPr>
          </a:p>
          <a:p>
            <a:endParaRPr lang="hu-HU" sz="1700" dirty="0">
              <a:solidFill>
                <a:schemeClr val="tx1"/>
              </a:solidFill>
              <a:latin typeface="+mj-lt"/>
            </a:endParaRPr>
          </a:p>
        </p:txBody>
      </p:sp>
    </p:spTree>
    <p:extLst>
      <p:ext uri="{BB962C8B-B14F-4D97-AF65-F5344CB8AC3E}">
        <p14:creationId xmlns:p14="http://schemas.microsoft.com/office/powerpoint/2010/main" val="130136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E2F217-469A-AF64-980C-C7401260ED1F}"/>
              </a:ext>
            </a:extLst>
          </p:cNvPr>
          <p:cNvSpPr>
            <a:spLocks noGrp="1"/>
          </p:cNvSpPr>
          <p:nvPr>
            <p:ph type="title"/>
          </p:nvPr>
        </p:nvSpPr>
        <p:spPr>
          <a:xfrm>
            <a:off x="1141413" y="262917"/>
            <a:ext cx="9905998" cy="803882"/>
          </a:xfrm>
        </p:spPr>
        <p:txBody>
          <a:bodyPr/>
          <a:lstStyle/>
          <a:p>
            <a:r>
              <a:rPr lang="hu-HU" dirty="0"/>
              <a:t>Iratmegőrzési idők</a:t>
            </a:r>
          </a:p>
        </p:txBody>
      </p:sp>
      <p:graphicFrame>
        <p:nvGraphicFramePr>
          <p:cNvPr id="4" name="Tartalom helye 3">
            <a:extLst>
              <a:ext uri="{FF2B5EF4-FFF2-40B4-BE49-F238E27FC236}">
                <a16:creationId xmlns:a16="http://schemas.microsoft.com/office/drawing/2014/main" id="{06082D60-98E7-64A7-1C38-ABFBC701E0DA}"/>
              </a:ext>
            </a:extLst>
          </p:cNvPr>
          <p:cNvGraphicFramePr>
            <a:graphicFrameLocks noGrp="1"/>
          </p:cNvGraphicFramePr>
          <p:nvPr>
            <p:ph idx="1"/>
            <p:extLst>
              <p:ext uri="{D42A27DB-BD31-4B8C-83A1-F6EECF244321}">
                <p14:modId xmlns:p14="http://schemas.microsoft.com/office/powerpoint/2010/main" val="2857416685"/>
              </p:ext>
            </p:extLst>
          </p:nvPr>
        </p:nvGraphicFramePr>
        <p:xfrm>
          <a:off x="1141411" y="900545"/>
          <a:ext cx="9906000" cy="5645342"/>
        </p:xfrm>
        <a:graphic>
          <a:graphicData uri="http://schemas.openxmlformats.org/drawingml/2006/table">
            <a:tbl>
              <a:tblPr firstRow="1" bandRow="1">
                <a:tableStyleId>{5940675A-B579-460E-94D1-54222C63F5DA}</a:tableStyleId>
              </a:tblPr>
              <a:tblGrid>
                <a:gridCol w="3302000">
                  <a:extLst>
                    <a:ext uri="{9D8B030D-6E8A-4147-A177-3AD203B41FA5}">
                      <a16:colId xmlns:a16="http://schemas.microsoft.com/office/drawing/2014/main" val="1271228558"/>
                    </a:ext>
                  </a:extLst>
                </a:gridCol>
                <a:gridCol w="3302000">
                  <a:extLst>
                    <a:ext uri="{9D8B030D-6E8A-4147-A177-3AD203B41FA5}">
                      <a16:colId xmlns:a16="http://schemas.microsoft.com/office/drawing/2014/main" val="185779482"/>
                    </a:ext>
                  </a:extLst>
                </a:gridCol>
                <a:gridCol w="3302000">
                  <a:extLst>
                    <a:ext uri="{9D8B030D-6E8A-4147-A177-3AD203B41FA5}">
                      <a16:colId xmlns:a16="http://schemas.microsoft.com/office/drawing/2014/main" val="4114626622"/>
                    </a:ext>
                  </a:extLst>
                </a:gridCol>
              </a:tblGrid>
              <a:tr h="360478">
                <a:tc>
                  <a:txBody>
                    <a:bodyPr/>
                    <a:lstStyle/>
                    <a:p>
                      <a:pPr algn="ctr"/>
                      <a:r>
                        <a:rPr lang="hu-HU" sz="1400" b="1" dirty="0"/>
                        <a:t>Irat típusa</a:t>
                      </a:r>
                    </a:p>
                  </a:txBody>
                  <a:tcPr/>
                </a:tc>
                <a:tc>
                  <a:txBody>
                    <a:bodyPr/>
                    <a:lstStyle/>
                    <a:p>
                      <a:pPr algn="ctr"/>
                      <a:r>
                        <a:rPr lang="hu-HU" sz="1400" b="1" dirty="0"/>
                        <a:t>Iratmegőrzési idő</a:t>
                      </a:r>
                    </a:p>
                  </a:txBody>
                  <a:tcPr/>
                </a:tc>
                <a:tc>
                  <a:txBody>
                    <a:bodyPr/>
                    <a:lstStyle/>
                    <a:p>
                      <a:pPr algn="ctr"/>
                      <a:r>
                        <a:rPr lang="hu-HU" sz="1400" b="1" dirty="0"/>
                        <a:t>Irányadó jogszabályhely</a:t>
                      </a:r>
                    </a:p>
                  </a:txBody>
                  <a:tcPr/>
                </a:tc>
                <a:extLst>
                  <a:ext uri="{0D108BD9-81ED-4DB2-BD59-A6C34878D82A}">
                    <a16:rowId xmlns:a16="http://schemas.microsoft.com/office/drawing/2014/main" val="270471914"/>
                  </a:ext>
                </a:extLst>
              </a:tr>
              <a:tr h="622195">
                <a:tc>
                  <a:txBody>
                    <a:bodyPr/>
                    <a:lstStyle/>
                    <a:p>
                      <a:r>
                        <a:rPr lang="hu-HU" sz="1400" dirty="0"/>
                        <a:t>Az ügynyilvántartás adatai (az ügyvéd által képzett ügyazonosító, b) az ügyfél neve, c) az ügy tárgya, d) a megbízási szerződés létrejötte időpontja és e) az ügyhöz kapcsolódó bírósági eljárások lajstromszáma, illetve más eljárások iktatószáma)</a:t>
                      </a:r>
                    </a:p>
                  </a:txBody>
                  <a:tcPr/>
                </a:tc>
                <a:tc>
                  <a:txBody>
                    <a:bodyPr/>
                    <a:lstStyle/>
                    <a:p>
                      <a:r>
                        <a:rPr lang="hu-HU" sz="1400" dirty="0"/>
                        <a:t>A megbízás megszűnését követő 5 évig</a:t>
                      </a:r>
                    </a:p>
                  </a:txBody>
                  <a:tcPr/>
                </a:tc>
                <a:tc>
                  <a:txBody>
                    <a:bodyPr/>
                    <a:lstStyle/>
                    <a:p>
                      <a:r>
                        <a:rPr lang="hu-HU" sz="1400" dirty="0" err="1"/>
                        <a:t>Üttv</a:t>
                      </a:r>
                      <a:r>
                        <a:rPr lang="hu-HU" sz="1400" dirty="0"/>
                        <a:t>. 53. § (3) bekezdés</a:t>
                      </a:r>
                    </a:p>
                  </a:txBody>
                  <a:tcPr/>
                </a:tc>
                <a:extLst>
                  <a:ext uri="{0D108BD9-81ED-4DB2-BD59-A6C34878D82A}">
                    <a16:rowId xmlns:a16="http://schemas.microsoft.com/office/drawing/2014/main" val="2487912868"/>
                  </a:ext>
                </a:extLst>
              </a:tr>
              <a:tr h="359035">
                <a:tc>
                  <a:txBody>
                    <a:bodyPr/>
                    <a:lstStyle/>
                    <a:p>
                      <a:r>
                        <a:rPr lang="hu-HU" sz="1400" dirty="0"/>
                        <a:t>Ellenjegyzett okirat</a:t>
                      </a:r>
                    </a:p>
                  </a:txBody>
                  <a:tcPr/>
                </a:tc>
                <a:tc>
                  <a:txBody>
                    <a:bodyPr/>
                    <a:lstStyle/>
                    <a:p>
                      <a:r>
                        <a:rPr lang="hu-HU" sz="1400" dirty="0"/>
                        <a:t>Az okirat ellenjegyzését követő 10 évig</a:t>
                      </a:r>
                    </a:p>
                  </a:txBody>
                  <a:tcPr/>
                </a:tc>
                <a:tc>
                  <a:txBody>
                    <a:bodyPr/>
                    <a:lstStyle/>
                    <a:p>
                      <a:r>
                        <a:rPr lang="hu-HU" sz="1400" dirty="0" err="1"/>
                        <a:t>Üttv</a:t>
                      </a:r>
                      <a:r>
                        <a:rPr lang="hu-HU" sz="1400" dirty="0"/>
                        <a:t>. 53. § (3) bekezdés</a:t>
                      </a:r>
                    </a:p>
                  </a:txBody>
                  <a:tcPr/>
                </a:tc>
                <a:extLst>
                  <a:ext uri="{0D108BD9-81ED-4DB2-BD59-A6C34878D82A}">
                    <a16:rowId xmlns:a16="http://schemas.microsoft.com/office/drawing/2014/main" val="209121543"/>
                  </a:ext>
                </a:extLst>
              </a:tr>
              <a:tr h="888850">
                <a:tc>
                  <a:txBody>
                    <a:bodyPr/>
                    <a:lstStyle/>
                    <a:p>
                      <a:r>
                        <a:rPr lang="hu-HU" sz="1400" dirty="0"/>
                        <a:t>Ingatlanra vonatkozó jog közhiteles nyilvántartásba való bejegyzését érintő ügy irata</a:t>
                      </a:r>
                    </a:p>
                  </a:txBody>
                  <a:tcPr/>
                </a:tc>
                <a:tc>
                  <a:txBody>
                    <a:bodyPr/>
                    <a:lstStyle/>
                    <a:p>
                      <a:r>
                        <a:rPr lang="hu-HU" sz="1400" dirty="0"/>
                        <a:t>A jog bejegyzésétől számított 10 évig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dirty="0" err="1"/>
                        <a:t>Üttv</a:t>
                      </a:r>
                      <a:r>
                        <a:rPr lang="hu-HU" sz="1400" dirty="0"/>
                        <a:t>. 53. § (3) bekezdés</a:t>
                      </a:r>
                    </a:p>
                    <a:p>
                      <a:endParaRPr lang="hu-HU" sz="1400" dirty="0"/>
                    </a:p>
                  </a:txBody>
                  <a:tcPr/>
                </a:tc>
                <a:extLst>
                  <a:ext uri="{0D108BD9-81ED-4DB2-BD59-A6C34878D82A}">
                    <a16:rowId xmlns:a16="http://schemas.microsoft.com/office/drawing/2014/main" val="4265150993"/>
                  </a:ext>
                </a:extLst>
              </a:tr>
              <a:tr h="1720499">
                <a:tc>
                  <a:txBody>
                    <a:bodyPr/>
                    <a:lstStyle/>
                    <a:p>
                      <a:r>
                        <a:rPr lang="hu-HU" sz="1400" dirty="0" err="1"/>
                        <a:t>Pmt</a:t>
                      </a:r>
                      <a:r>
                        <a:rPr lang="hu-HU" sz="1400" dirty="0"/>
                        <a:t>-ben szabályozott esetek (azonosítások, tényleges tulajdonos, kiemelt közszereplő)</a:t>
                      </a:r>
                    </a:p>
                  </a:txBody>
                  <a:tcPr/>
                </a:tc>
                <a:tc>
                  <a:txBody>
                    <a:bodyPr/>
                    <a:lstStyle/>
                    <a:p>
                      <a:r>
                        <a:rPr lang="hu-HU" sz="1400" dirty="0"/>
                        <a:t>a megbízás teljesítésétől, tartós megbízás esetén az üzleti kapcsolat megszűnésétől számított 8 évig, hatósági megkeresés vagy az ügyvédi kamara megkeresése esetén a megbízás teljesítésétől, tartós megbízás esetén az üzleti kapcsolat megszűnésétől számított 10 évig.</a:t>
                      </a:r>
                    </a:p>
                  </a:txBody>
                  <a:tcPr/>
                </a:tc>
                <a:tc>
                  <a:txBody>
                    <a:bodyPr/>
                    <a:lstStyle/>
                    <a:p>
                      <a:r>
                        <a:rPr lang="hu-HU" sz="1400" dirty="0" err="1"/>
                        <a:t>Pmt</a:t>
                      </a:r>
                      <a:r>
                        <a:rPr lang="hu-HU" sz="1400" dirty="0"/>
                        <a:t>. 56. § (2) bekezdés, valamint 58. § (1) bekezdés</a:t>
                      </a:r>
                    </a:p>
                  </a:txBody>
                  <a:tcPr/>
                </a:tc>
                <a:extLst>
                  <a:ext uri="{0D108BD9-81ED-4DB2-BD59-A6C34878D82A}">
                    <a16:rowId xmlns:a16="http://schemas.microsoft.com/office/drawing/2014/main" val="4260667940"/>
                  </a:ext>
                </a:extLst>
              </a:tr>
              <a:tr h="360478">
                <a:tc>
                  <a:txBody>
                    <a:bodyPr/>
                    <a:lstStyle/>
                    <a:p>
                      <a:r>
                        <a:rPr lang="hu-HU" sz="1400" dirty="0"/>
                        <a:t>Nyilvántartások</a:t>
                      </a:r>
                    </a:p>
                  </a:txBody>
                  <a:tcPr/>
                </a:tc>
                <a:tc>
                  <a:txBody>
                    <a:bodyPr/>
                    <a:lstStyle/>
                    <a:p>
                      <a:r>
                        <a:rPr lang="hu-HU" sz="1400" dirty="0"/>
                        <a:t>A megőrzési kötelezettsége az adott nyilvántartásra terjed ki, megőrzési időket lásd a nyilvántartásoknál.</a:t>
                      </a:r>
                    </a:p>
                  </a:txBody>
                  <a:tcPr/>
                </a:tc>
                <a:tc>
                  <a:txBody>
                    <a:bodyPr/>
                    <a:lstStyle/>
                    <a:p>
                      <a:r>
                        <a:rPr lang="hu-HU" sz="1400" dirty="0"/>
                        <a:t>Lásd az adott nyilvántartásoknál</a:t>
                      </a:r>
                    </a:p>
                  </a:txBody>
                  <a:tcPr/>
                </a:tc>
                <a:extLst>
                  <a:ext uri="{0D108BD9-81ED-4DB2-BD59-A6C34878D82A}">
                    <a16:rowId xmlns:a16="http://schemas.microsoft.com/office/drawing/2014/main" val="623690756"/>
                  </a:ext>
                </a:extLst>
              </a:tr>
            </a:tbl>
          </a:graphicData>
        </a:graphic>
      </p:graphicFrame>
    </p:spTree>
    <p:extLst>
      <p:ext uri="{BB962C8B-B14F-4D97-AF65-F5344CB8AC3E}">
        <p14:creationId xmlns:p14="http://schemas.microsoft.com/office/powerpoint/2010/main" val="91278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E0C223-5C53-3469-8A1F-C47D38CDA785}"/>
              </a:ext>
            </a:extLst>
          </p:cNvPr>
          <p:cNvSpPr>
            <a:spLocks noGrp="1"/>
          </p:cNvSpPr>
          <p:nvPr>
            <p:ph type="title"/>
          </p:nvPr>
        </p:nvSpPr>
        <p:spPr>
          <a:xfrm>
            <a:off x="1141413" y="618518"/>
            <a:ext cx="9905998" cy="1478570"/>
          </a:xfrm>
        </p:spPr>
        <p:txBody>
          <a:bodyPr anchor="ctr">
            <a:normAutofit/>
          </a:bodyPr>
          <a:lstStyle/>
          <a:p>
            <a:pPr algn="ctr"/>
            <a:r>
              <a:rPr lang="hu-HU" dirty="0">
                <a:solidFill>
                  <a:schemeClr val="accent2"/>
                </a:solidFill>
              </a:rPr>
              <a:t>1. Rész: </a:t>
            </a:r>
            <a:r>
              <a:rPr lang="hu-HU" dirty="0" err="1">
                <a:solidFill>
                  <a:schemeClr val="accent2"/>
                </a:solidFill>
              </a:rPr>
              <a:t>Gdpr</a:t>
            </a:r>
            <a:r>
              <a:rPr lang="hu-HU" dirty="0">
                <a:solidFill>
                  <a:schemeClr val="accent2"/>
                </a:solidFill>
              </a:rPr>
              <a:t> alapok</a:t>
            </a:r>
          </a:p>
        </p:txBody>
      </p:sp>
      <p:pic>
        <p:nvPicPr>
          <p:cNvPr id="1028" name="Picture 4" descr="GDPR – EMOTIV">
            <a:extLst>
              <a:ext uri="{FF2B5EF4-FFF2-40B4-BE49-F238E27FC236}">
                <a16:creationId xmlns:a16="http://schemas.microsoft.com/office/drawing/2014/main" id="{63239182-A797-B36E-E011-B18FB39D96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4997" y="1919000"/>
            <a:ext cx="6795989" cy="3516922"/>
          </a:xfrm>
          <a:prstGeom prst="rect">
            <a:avLst/>
          </a:prstGeom>
          <a:noFill/>
          <a:extLst>
            <a:ext uri="{909E8E84-426E-40DD-AFC4-6F175D3DCCD1}">
              <a14:hiddenFill xmlns:a14="http://schemas.microsoft.com/office/drawing/2010/main">
                <a:solidFill>
                  <a:srgbClr val="FFFFFF"/>
                </a:solidFill>
              </a14:hiddenFill>
            </a:ext>
          </a:extLst>
        </p:spPr>
      </p:pic>
      <p:sp>
        <p:nvSpPr>
          <p:cNvPr id="3" name="Tartalom helye 2">
            <a:extLst>
              <a:ext uri="{FF2B5EF4-FFF2-40B4-BE49-F238E27FC236}">
                <a16:creationId xmlns:a16="http://schemas.microsoft.com/office/drawing/2014/main" id="{3A685C19-0320-3A8F-39AE-D3FA9381BEB6}"/>
              </a:ext>
            </a:extLst>
          </p:cNvPr>
          <p:cNvSpPr>
            <a:spLocks noGrp="1"/>
          </p:cNvSpPr>
          <p:nvPr>
            <p:ph sz="half" idx="2"/>
          </p:nvPr>
        </p:nvSpPr>
        <p:spPr>
          <a:xfrm>
            <a:off x="8169708" y="1919000"/>
            <a:ext cx="3754438" cy="3541714"/>
          </a:xfrm>
        </p:spPr>
        <p:txBody>
          <a:bodyPr>
            <a:normAutofit/>
          </a:bodyPr>
          <a:lstStyle/>
          <a:p>
            <a:pPr marL="0" indent="0">
              <a:buNone/>
            </a:pPr>
            <a:r>
              <a:rPr lang="hu-HU" dirty="0"/>
              <a:t>1. alapfogalmak</a:t>
            </a:r>
          </a:p>
          <a:p>
            <a:pPr marL="0" indent="0">
              <a:buNone/>
            </a:pPr>
            <a:r>
              <a:rPr lang="hu-HU" dirty="0"/>
              <a:t>2. hatály</a:t>
            </a:r>
          </a:p>
          <a:p>
            <a:pPr marL="0" indent="0">
              <a:buNone/>
            </a:pPr>
            <a:r>
              <a:rPr lang="hu-HU" dirty="0"/>
              <a:t>3. alapelvek</a:t>
            </a:r>
          </a:p>
          <a:p>
            <a:pPr marL="0" indent="0">
              <a:buNone/>
            </a:pPr>
            <a:r>
              <a:rPr lang="hu-HU" dirty="0"/>
              <a:t>4. jogalapok</a:t>
            </a:r>
          </a:p>
          <a:p>
            <a:pPr marL="0" indent="0">
              <a:buNone/>
            </a:pPr>
            <a:r>
              <a:rPr lang="hu-HU" dirty="0"/>
              <a:t>5. érintetti jogok</a:t>
            </a:r>
          </a:p>
          <a:p>
            <a:pPr marL="0" indent="0">
              <a:buNone/>
            </a:pPr>
            <a:r>
              <a:rPr lang="hu-HU" dirty="0"/>
              <a:t>6. bírságtételek</a:t>
            </a:r>
          </a:p>
        </p:txBody>
      </p:sp>
    </p:spTree>
    <p:extLst>
      <p:ext uri="{BB962C8B-B14F-4D97-AF65-F5344CB8AC3E}">
        <p14:creationId xmlns:p14="http://schemas.microsoft.com/office/powerpoint/2010/main" val="3094092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173C7-E3CB-77F9-0D7C-1A8BDEDC034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AEE21C2-4B27-9E77-7CCB-9962F911D9FF}"/>
              </a:ext>
            </a:extLst>
          </p:cNvPr>
          <p:cNvSpPr>
            <a:spLocks noGrp="1"/>
          </p:cNvSpPr>
          <p:nvPr>
            <p:ph type="title"/>
          </p:nvPr>
        </p:nvSpPr>
        <p:spPr>
          <a:xfrm>
            <a:off x="1141413" y="262917"/>
            <a:ext cx="9905998" cy="803882"/>
          </a:xfrm>
        </p:spPr>
        <p:txBody>
          <a:bodyPr/>
          <a:lstStyle/>
          <a:p>
            <a:r>
              <a:rPr lang="hu-HU" dirty="0"/>
              <a:t>Iratmegőrzési idők</a:t>
            </a:r>
          </a:p>
        </p:txBody>
      </p:sp>
      <p:graphicFrame>
        <p:nvGraphicFramePr>
          <p:cNvPr id="4" name="Tartalom helye 3">
            <a:extLst>
              <a:ext uri="{FF2B5EF4-FFF2-40B4-BE49-F238E27FC236}">
                <a16:creationId xmlns:a16="http://schemas.microsoft.com/office/drawing/2014/main" id="{1B3ED59E-4160-4225-154D-67CE3311B689}"/>
              </a:ext>
            </a:extLst>
          </p:cNvPr>
          <p:cNvGraphicFramePr>
            <a:graphicFrameLocks noGrp="1"/>
          </p:cNvGraphicFramePr>
          <p:nvPr>
            <p:ph idx="1"/>
            <p:extLst>
              <p:ext uri="{D42A27DB-BD31-4B8C-83A1-F6EECF244321}">
                <p14:modId xmlns:p14="http://schemas.microsoft.com/office/powerpoint/2010/main" val="989460187"/>
              </p:ext>
            </p:extLst>
          </p:nvPr>
        </p:nvGraphicFramePr>
        <p:xfrm>
          <a:off x="1141411" y="900546"/>
          <a:ext cx="9906000" cy="5460938"/>
        </p:xfrm>
        <a:graphic>
          <a:graphicData uri="http://schemas.openxmlformats.org/drawingml/2006/table">
            <a:tbl>
              <a:tblPr firstRow="1" bandRow="1">
                <a:tableStyleId>{5940675A-B579-460E-94D1-54222C63F5DA}</a:tableStyleId>
              </a:tblPr>
              <a:tblGrid>
                <a:gridCol w="3302000">
                  <a:extLst>
                    <a:ext uri="{9D8B030D-6E8A-4147-A177-3AD203B41FA5}">
                      <a16:colId xmlns:a16="http://schemas.microsoft.com/office/drawing/2014/main" val="1271228558"/>
                    </a:ext>
                  </a:extLst>
                </a:gridCol>
                <a:gridCol w="3302000">
                  <a:extLst>
                    <a:ext uri="{9D8B030D-6E8A-4147-A177-3AD203B41FA5}">
                      <a16:colId xmlns:a16="http://schemas.microsoft.com/office/drawing/2014/main" val="185779482"/>
                    </a:ext>
                  </a:extLst>
                </a:gridCol>
                <a:gridCol w="3302000">
                  <a:extLst>
                    <a:ext uri="{9D8B030D-6E8A-4147-A177-3AD203B41FA5}">
                      <a16:colId xmlns:a16="http://schemas.microsoft.com/office/drawing/2014/main" val="4114626622"/>
                    </a:ext>
                  </a:extLst>
                </a:gridCol>
              </a:tblGrid>
              <a:tr h="281320">
                <a:tc>
                  <a:txBody>
                    <a:bodyPr/>
                    <a:lstStyle/>
                    <a:p>
                      <a:pPr algn="ctr"/>
                      <a:r>
                        <a:rPr lang="hu-HU" sz="1400" b="1" dirty="0"/>
                        <a:t>Irat típusa</a:t>
                      </a:r>
                    </a:p>
                  </a:txBody>
                  <a:tcPr/>
                </a:tc>
                <a:tc>
                  <a:txBody>
                    <a:bodyPr/>
                    <a:lstStyle/>
                    <a:p>
                      <a:pPr algn="ctr"/>
                      <a:r>
                        <a:rPr lang="hu-HU" sz="1400" b="1" dirty="0"/>
                        <a:t>Iratmegőrzési idő</a:t>
                      </a:r>
                    </a:p>
                  </a:txBody>
                  <a:tcPr/>
                </a:tc>
                <a:tc>
                  <a:txBody>
                    <a:bodyPr/>
                    <a:lstStyle/>
                    <a:p>
                      <a:pPr algn="ctr"/>
                      <a:r>
                        <a:rPr lang="hu-HU" sz="1400" b="1" dirty="0"/>
                        <a:t>Irányadó jogszabályhely</a:t>
                      </a:r>
                    </a:p>
                  </a:txBody>
                  <a:tcPr/>
                </a:tc>
                <a:extLst>
                  <a:ext uri="{0D108BD9-81ED-4DB2-BD59-A6C34878D82A}">
                    <a16:rowId xmlns:a16="http://schemas.microsoft.com/office/drawing/2014/main" val="270471914"/>
                  </a:ext>
                </a:extLst>
              </a:tr>
              <a:tr h="1265938">
                <a:tc>
                  <a:txBody>
                    <a:bodyPr/>
                    <a:lstStyle/>
                    <a:p>
                      <a:r>
                        <a:rPr lang="hu-HU" sz="1400" kern="1200" dirty="0">
                          <a:solidFill>
                            <a:schemeClr val="tx1"/>
                          </a:solidFill>
                          <a:effectLst/>
                          <a:latin typeface="+mn-lt"/>
                          <a:ea typeface="+mn-ea"/>
                          <a:cs typeface="+mn-cs"/>
                        </a:rPr>
                        <a:t>Az ügyvéd által szerkesztett végintézkedés, valamint az öröklési jogviszonnyal kapcsolatos jognyilatkozatot tartalmazó más okirat, illetve az ezekhez kapcsolódóan az ügyvédi tevékenység gyakorlója által kezelt más irat</a:t>
                      </a:r>
                      <a:endParaRPr lang="hu-HU" sz="1400" dirty="0"/>
                    </a:p>
                  </a:txBody>
                  <a:tcPr/>
                </a:tc>
                <a:tc>
                  <a:txBody>
                    <a:bodyPr/>
                    <a:lstStyle/>
                    <a:p>
                      <a:r>
                        <a:rPr lang="hu-HU" sz="1400" kern="1200" dirty="0">
                          <a:solidFill>
                            <a:schemeClr val="tx1"/>
                          </a:solidFill>
                          <a:effectLst/>
                          <a:latin typeface="+mn-lt"/>
                          <a:ea typeface="+mn-ea"/>
                          <a:cs typeface="+mn-cs"/>
                        </a:rPr>
                        <a:t>az örökhagyó hagyatékára vonatkozó teljes hatályú hagyatékátadó végzés jogerőre emelkedését követő öt évig </a:t>
                      </a:r>
                      <a:endParaRPr lang="hu-HU" sz="1400" dirty="0"/>
                    </a:p>
                  </a:txBody>
                  <a:tcPr/>
                </a:tc>
                <a:tc>
                  <a:txBody>
                    <a:bodyPr/>
                    <a:lstStyle/>
                    <a:p>
                      <a:r>
                        <a:rPr lang="hu-HU" sz="1400" dirty="0"/>
                        <a:t>16/2018 MÜK szabályzat 3.1 pontja</a:t>
                      </a:r>
                    </a:p>
                    <a:p>
                      <a:endParaRPr lang="hu-HU" sz="1400" dirty="0"/>
                    </a:p>
                  </a:txBody>
                  <a:tcPr/>
                </a:tc>
                <a:extLst>
                  <a:ext uri="{0D108BD9-81ED-4DB2-BD59-A6C34878D82A}">
                    <a16:rowId xmlns:a16="http://schemas.microsoft.com/office/drawing/2014/main" val="2487912868"/>
                  </a:ext>
                </a:extLst>
              </a:tr>
              <a:tr h="872091">
                <a:tc>
                  <a:txBody>
                    <a:bodyPr/>
                    <a:lstStyle/>
                    <a:p>
                      <a:r>
                        <a:rPr lang="hu-HU" sz="1400" kern="1200" dirty="0">
                          <a:solidFill>
                            <a:schemeClr val="tx1"/>
                          </a:solidFill>
                          <a:effectLst/>
                          <a:latin typeface="+mn-lt"/>
                          <a:ea typeface="+mn-ea"/>
                          <a:cs typeface="+mn-cs"/>
                        </a:rPr>
                        <a:t>Az okirat ellenjegyzésével nem járó ügyben az ügyvéd által benyújtott cégbejegyzési és változásbejegyzési kérelem mellékletét képező irat</a:t>
                      </a:r>
                      <a:endParaRPr lang="hu-HU" sz="1400" dirty="0"/>
                    </a:p>
                  </a:txBody>
                  <a:tcPr/>
                </a:tc>
                <a:tc>
                  <a:txBody>
                    <a:bodyPr/>
                    <a:lstStyle/>
                    <a:p>
                      <a:r>
                        <a:rPr lang="hu-HU" sz="1400" kern="1200" dirty="0">
                          <a:solidFill>
                            <a:schemeClr val="tx1"/>
                          </a:solidFill>
                          <a:effectLst/>
                          <a:latin typeface="+mn-lt"/>
                          <a:ea typeface="+mn-ea"/>
                          <a:cs typeface="+mn-cs"/>
                        </a:rPr>
                        <a:t>a kérelem benyújtásától számított tíz évig </a:t>
                      </a:r>
                      <a:endParaRPr lang="hu-HU" sz="1400" dirty="0"/>
                    </a:p>
                  </a:txBody>
                  <a:tcPr/>
                </a:tc>
                <a:tc>
                  <a:txBody>
                    <a:bodyPr/>
                    <a:lstStyle/>
                    <a:p>
                      <a:r>
                        <a:rPr lang="hu-HU" sz="1400" dirty="0"/>
                        <a:t>16/2018 MÜK szabályzat 3.2 pontja</a:t>
                      </a:r>
                    </a:p>
                  </a:txBody>
                  <a:tcPr/>
                </a:tc>
                <a:extLst>
                  <a:ext uri="{0D108BD9-81ED-4DB2-BD59-A6C34878D82A}">
                    <a16:rowId xmlns:a16="http://schemas.microsoft.com/office/drawing/2014/main" val="209121543"/>
                  </a:ext>
                </a:extLst>
              </a:tr>
              <a:tr h="872091">
                <a:tc>
                  <a:txBody>
                    <a:bodyPr/>
                    <a:lstStyle/>
                    <a:p>
                      <a:r>
                        <a:rPr lang="hu-HU" sz="1400" kern="1200" dirty="0">
                          <a:solidFill>
                            <a:schemeClr val="tx1"/>
                          </a:solidFill>
                          <a:effectLst/>
                          <a:latin typeface="+mn-lt"/>
                          <a:ea typeface="+mn-ea"/>
                          <a:cs typeface="+mn-cs"/>
                        </a:rPr>
                        <a:t>A büntetőeljárásban, peres, hatósági vagy más közhatalmi eljárásban keletkezett vagy felhasznált iratok közül az ügy érdemében hozott határozatot, illetve végzést </a:t>
                      </a:r>
                      <a:endParaRPr lang="hu-HU" sz="1400" dirty="0"/>
                    </a:p>
                  </a:txBody>
                  <a:tcPr/>
                </a:tc>
                <a:tc>
                  <a:txBody>
                    <a:bodyPr/>
                    <a:lstStyle/>
                    <a:p>
                      <a:r>
                        <a:rPr lang="hu-HU" sz="1400" kern="1200" dirty="0">
                          <a:solidFill>
                            <a:schemeClr val="tx1"/>
                          </a:solidFill>
                          <a:effectLst/>
                          <a:latin typeface="+mn-lt"/>
                          <a:ea typeface="+mn-ea"/>
                          <a:cs typeface="+mn-cs"/>
                        </a:rPr>
                        <a:t>az eljárás jogerős vagy végleges </a:t>
                      </a:r>
                      <a:r>
                        <a:rPr lang="hu-HU" sz="1400" kern="1200" dirty="0" err="1">
                          <a:solidFill>
                            <a:schemeClr val="tx1"/>
                          </a:solidFill>
                          <a:effectLst/>
                          <a:latin typeface="+mn-lt"/>
                          <a:ea typeface="+mn-ea"/>
                          <a:cs typeface="+mn-cs"/>
                        </a:rPr>
                        <a:t>lezárultát</a:t>
                      </a:r>
                      <a:r>
                        <a:rPr lang="hu-HU" sz="1400" kern="1200" dirty="0">
                          <a:solidFill>
                            <a:schemeClr val="tx1"/>
                          </a:solidFill>
                          <a:effectLst/>
                          <a:latin typeface="+mn-lt"/>
                          <a:ea typeface="+mn-ea"/>
                          <a:cs typeface="+mn-cs"/>
                        </a:rPr>
                        <a:t> követő öt évig</a:t>
                      </a:r>
                      <a:endParaRPr lang="hu-HU" sz="1400" dirty="0"/>
                    </a:p>
                  </a:txBody>
                  <a:tcPr/>
                </a:tc>
                <a:tc>
                  <a:txBody>
                    <a:bodyPr/>
                    <a:lstStyle/>
                    <a:p>
                      <a:r>
                        <a:rPr lang="hu-HU" sz="1400" dirty="0"/>
                        <a:t>16/2018 MÜK szabályzat 3.3 a) pont</a:t>
                      </a:r>
                    </a:p>
                    <a:p>
                      <a:endParaRPr lang="hu-HU" sz="1400" dirty="0"/>
                    </a:p>
                  </a:txBody>
                  <a:tcPr/>
                </a:tc>
                <a:extLst>
                  <a:ext uri="{0D108BD9-81ED-4DB2-BD59-A6C34878D82A}">
                    <a16:rowId xmlns:a16="http://schemas.microsoft.com/office/drawing/2014/main" val="4265150993"/>
                  </a:ext>
                </a:extLst>
              </a:tr>
              <a:tr h="1894778">
                <a:tc>
                  <a:txBody>
                    <a:bodyPr/>
                    <a:lstStyle/>
                    <a:p>
                      <a:r>
                        <a:rPr lang="hu-HU" sz="1400" kern="1200" dirty="0">
                          <a:solidFill>
                            <a:schemeClr val="tx1"/>
                          </a:solidFill>
                          <a:effectLst/>
                          <a:latin typeface="+mn-lt"/>
                          <a:ea typeface="+mn-ea"/>
                          <a:cs typeface="+mn-cs"/>
                        </a:rPr>
                        <a:t>A büntetőeljárásban, peres, hatósági vagy más közhatalmi eljárásban keletkezett vagy felhasznált iratok közül az eljárással összefüggésben kezelt olyan irat, amely az eljáró bíróság, hatóság vagy más közhatalmi szerv kezelésében nem található meg</a:t>
                      </a:r>
                      <a:endParaRPr lang="hu-HU" sz="1400" dirty="0"/>
                    </a:p>
                  </a:txBody>
                  <a:tcPr/>
                </a:tc>
                <a:tc>
                  <a:txBody>
                    <a:bodyPr/>
                    <a:lstStyle/>
                    <a:p>
                      <a:r>
                        <a:rPr lang="hu-HU" sz="1400" kern="1200" dirty="0">
                          <a:solidFill>
                            <a:schemeClr val="tx1"/>
                          </a:solidFill>
                          <a:effectLst/>
                          <a:latin typeface="+mn-lt"/>
                          <a:ea typeface="+mn-ea"/>
                          <a:cs typeface="+mn-cs"/>
                        </a:rPr>
                        <a:t>az eljárás jogerős vagy végleges </a:t>
                      </a:r>
                      <a:r>
                        <a:rPr lang="hu-HU" sz="1400" kern="1200" dirty="0" err="1">
                          <a:solidFill>
                            <a:schemeClr val="tx1"/>
                          </a:solidFill>
                          <a:effectLst/>
                          <a:latin typeface="+mn-lt"/>
                          <a:ea typeface="+mn-ea"/>
                          <a:cs typeface="+mn-cs"/>
                        </a:rPr>
                        <a:t>lezárultát</a:t>
                      </a:r>
                      <a:r>
                        <a:rPr lang="hu-HU" sz="1400" kern="1200" dirty="0">
                          <a:solidFill>
                            <a:schemeClr val="tx1"/>
                          </a:solidFill>
                          <a:effectLst/>
                          <a:latin typeface="+mn-lt"/>
                          <a:ea typeface="+mn-ea"/>
                          <a:cs typeface="+mn-cs"/>
                        </a:rPr>
                        <a:t> követő öt évig</a:t>
                      </a:r>
                      <a:endParaRPr lang="hu-HU" sz="1400" dirty="0"/>
                    </a:p>
                  </a:txBody>
                  <a:tcPr/>
                </a:tc>
                <a:tc>
                  <a:txBody>
                    <a:bodyPr/>
                    <a:lstStyle/>
                    <a:p>
                      <a:r>
                        <a:rPr lang="hu-HU" sz="1400" dirty="0"/>
                        <a:t>16/2018 MÜK szabályzat 3.3 b) pont</a:t>
                      </a:r>
                    </a:p>
                  </a:txBody>
                  <a:tcPr/>
                </a:tc>
                <a:extLst>
                  <a:ext uri="{0D108BD9-81ED-4DB2-BD59-A6C34878D82A}">
                    <a16:rowId xmlns:a16="http://schemas.microsoft.com/office/drawing/2014/main" val="4260667940"/>
                  </a:ext>
                </a:extLst>
              </a:tr>
            </a:tbl>
          </a:graphicData>
        </a:graphic>
      </p:graphicFrame>
    </p:spTree>
    <p:extLst>
      <p:ext uri="{BB962C8B-B14F-4D97-AF65-F5344CB8AC3E}">
        <p14:creationId xmlns:p14="http://schemas.microsoft.com/office/powerpoint/2010/main" val="1985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9A8E5-D97F-4173-DB95-5F907D825E29}"/>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E8BA8C0-205A-04A2-B310-357859D202AD}"/>
              </a:ext>
            </a:extLst>
          </p:cNvPr>
          <p:cNvSpPr>
            <a:spLocks noGrp="1"/>
          </p:cNvSpPr>
          <p:nvPr>
            <p:ph type="title"/>
          </p:nvPr>
        </p:nvSpPr>
        <p:spPr>
          <a:xfrm>
            <a:off x="1141413" y="262917"/>
            <a:ext cx="9905998" cy="803882"/>
          </a:xfrm>
        </p:spPr>
        <p:txBody>
          <a:bodyPr/>
          <a:lstStyle/>
          <a:p>
            <a:r>
              <a:rPr lang="hu-HU" dirty="0"/>
              <a:t>Iratmegőrzési idők</a:t>
            </a:r>
          </a:p>
        </p:txBody>
      </p:sp>
      <p:graphicFrame>
        <p:nvGraphicFramePr>
          <p:cNvPr id="4" name="Tartalom helye 3">
            <a:extLst>
              <a:ext uri="{FF2B5EF4-FFF2-40B4-BE49-F238E27FC236}">
                <a16:creationId xmlns:a16="http://schemas.microsoft.com/office/drawing/2014/main" id="{4DFBC773-7DF6-1EDE-F535-ED8EC5725958}"/>
              </a:ext>
            </a:extLst>
          </p:cNvPr>
          <p:cNvGraphicFramePr>
            <a:graphicFrameLocks noGrp="1"/>
          </p:cNvGraphicFramePr>
          <p:nvPr>
            <p:ph idx="1"/>
            <p:extLst>
              <p:ext uri="{D42A27DB-BD31-4B8C-83A1-F6EECF244321}">
                <p14:modId xmlns:p14="http://schemas.microsoft.com/office/powerpoint/2010/main" val="4080358964"/>
              </p:ext>
            </p:extLst>
          </p:nvPr>
        </p:nvGraphicFramePr>
        <p:xfrm>
          <a:off x="1141411" y="900546"/>
          <a:ext cx="9906000" cy="5209698"/>
        </p:xfrm>
        <a:graphic>
          <a:graphicData uri="http://schemas.openxmlformats.org/drawingml/2006/table">
            <a:tbl>
              <a:tblPr firstRow="1" bandRow="1">
                <a:tableStyleId>{5940675A-B579-460E-94D1-54222C63F5DA}</a:tableStyleId>
              </a:tblPr>
              <a:tblGrid>
                <a:gridCol w="3302000">
                  <a:extLst>
                    <a:ext uri="{9D8B030D-6E8A-4147-A177-3AD203B41FA5}">
                      <a16:colId xmlns:a16="http://schemas.microsoft.com/office/drawing/2014/main" val="1271228558"/>
                    </a:ext>
                  </a:extLst>
                </a:gridCol>
                <a:gridCol w="3302000">
                  <a:extLst>
                    <a:ext uri="{9D8B030D-6E8A-4147-A177-3AD203B41FA5}">
                      <a16:colId xmlns:a16="http://schemas.microsoft.com/office/drawing/2014/main" val="185779482"/>
                    </a:ext>
                  </a:extLst>
                </a:gridCol>
                <a:gridCol w="3302000">
                  <a:extLst>
                    <a:ext uri="{9D8B030D-6E8A-4147-A177-3AD203B41FA5}">
                      <a16:colId xmlns:a16="http://schemas.microsoft.com/office/drawing/2014/main" val="4114626622"/>
                    </a:ext>
                  </a:extLst>
                </a:gridCol>
              </a:tblGrid>
              <a:tr h="281320">
                <a:tc>
                  <a:txBody>
                    <a:bodyPr/>
                    <a:lstStyle/>
                    <a:p>
                      <a:pPr algn="ctr"/>
                      <a:r>
                        <a:rPr lang="hu-HU" sz="1400" b="1" dirty="0"/>
                        <a:t>Irat típusa</a:t>
                      </a:r>
                    </a:p>
                  </a:txBody>
                  <a:tcPr/>
                </a:tc>
                <a:tc>
                  <a:txBody>
                    <a:bodyPr/>
                    <a:lstStyle/>
                    <a:p>
                      <a:pPr algn="ctr"/>
                      <a:r>
                        <a:rPr lang="hu-HU" sz="1400" b="1" dirty="0"/>
                        <a:t>Iratmegőrzési idő</a:t>
                      </a:r>
                    </a:p>
                  </a:txBody>
                  <a:tcPr/>
                </a:tc>
                <a:tc>
                  <a:txBody>
                    <a:bodyPr/>
                    <a:lstStyle/>
                    <a:p>
                      <a:pPr algn="ctr"/>
                      <a:r>
                        <a:rPr lang="hu-HU" sz="1400" b="1" dirty="0"/>
                        <a:t>Irányadó jogszabályhely</a:t>
                      </a:r>
                    </a:p>
                  </a:txBody>
                  <a:tcPr/>
                </a:tc>
                <a:extLst>
                  <a:ext uri="{0D108BD9-81ED-4DB2-BD59-A6C34878D82A}">
                    <a16:rowId xmlns:a16="http://schemas.microsoft.com/office/drawing/2014/main" val="270471914"/>
                  </a:ext>
                </a:extLst>
              </a:tr>
              <a:tr h="1265938">
                <a:tc>
                  <a:txBody>
                    <a:bodyPr/>
                    <a:lstStyle/>
                    <a:p>
                      <a:r>
                        <a:rPr lang="hu-HU" sz="1400" kern="1200" dirty="0">
                          <a:solidFill>
                            <a:schemeClr val="tx1"/>
                          </a:solidFill>
                          <a:effectLst/>
                          <a:latin typeface="+mn-lt"/>
                          <a:ea typeface="+mn-ea"/>
                          <a:cs typeface="+mn-cs"/>
                        </a:rPr>
                        <a:t>A büntetőeljárásban, peres, hatósági vagy más közhatalmi eljárásban keletkezett vagy felhasznált iratok közül </a:t>
                      </a:r>
                      <a:r>
                        <a:rPr lang="pt-BR" sz="1400" kern="1200" dirty="0">
                          <a:solidFill>
                            <a:schemeClr val="tx1"/>
                          </a:solidFill>
                          <a:effectLst/>
                          <a:latin typeface="+mn-lt"/>
                          <a:ea typeface="+mn-ea"/>
                          <a:cs typeface="+mn-cs"/>
                        </a:rPr>
                        <a:t>az a)-b) alpont hatálya alá nem tartozó irat</a:t>
                      </a:r>
                      <a:endParaRPr lang="hu-HU" sz="1400" dirty="0"/>
                    </a:p>
                  </a:txBody>
                  <a:tcPr/>
                </a:tc>
                <a:tc>
                  <a:txBody>
                    <a:bodyPr/>
                    <a:lstStyle/>
                    <a:p>
                      <a:r>
                        <a:rPr lang="hu-HU" sz="1400" kern="1200" dirty="0">
                          <a:solidFill>
                            <a:schemeClr val="tx1"/>
                          </a:solidFill>
                          <a:effectLst/>
                          <a:latin typeface="+mn-lt"/>
                          <a:ea typeface="+mn-ea"/>
                          <a:cs typeface="+mn-cs"/>
                        </a:rPr>
                        <a:t>az eljárás jogerős vagy végleges </a:t>
                      </a:r>
                      <a:r>
                        <a:rPr lang="hu-HU" sz="1400" kern="1200" dirty="0" err="1">
                          <a:solidFill>
                            <a:schemeClr val="tx1"/>
                          </a:solidFill>
                          <a:effectLst/>
                          <a:latin typeface="+mn-lt"/>
                          <a:ea typeface="+mn-ea"/>
                          <a:cs typeface="+mn-cs"/>
                        </a:rPr>
                        <a:t>lezárultát</a:t>
                      </a:r>
                      <a:r>
                        <a:rPr lang="hu-HU" sz="1400" kern="1200" dirty="0">
                          <a:solidFill>
                            <a:schemeClr val="tx1"/>
                          </a:solidFill>
                          <a:effectLst/>
                          <a:latin typeface="+mn-lt"/>
                          <a:ea typeface="+mn-ea"/>
                          <a:cs typeface="+mn-cs"/>
                        </a:rPr>
                        <a:t> követő egy évig</a:t>
                      </a:r>
                      <a:endParaRPr lang="hu-HU" sz="1400" dirty="0"/>
                    </a:p>
                  </a:txBody>
                  <a:tcPr/>
                </a:tc>
                <a:tc>
                  <a:txBody>
                    <a:bodyPr/>
                    <a:lstStyle/>
                    <a:p>
                      <a:r>
                        <a:rPr lang="hu-HU" sz="1400" dirty="0"/>
                        <a:t>16/2018 MÜK szabályzat 3.3 c) pontja</a:t>
                      </a:r>
                    </a:p>
                    <a:p>
                      <a:endParaRPr lang="hu-HU" sz="1400" dirty="0"/>
                    </a:p>
                  </a:txBody>
                  <a:tcPr/>
                </a:tc>
                <a:extLst>
                  <a:ext uri="{0D108BD9-81ED-4DB2-BD59-A6C34878D82A}">
                    <a16:rowId xmlns:a16="http://schemas.microsoft.com/office/drawing/2014/main" val="2487912868"/>
                  </a:ext>
                </a:extLst>
              </a:tr>
              <a:tr h="872091">
                <a:tc>
                  <a:txBody>
                    <a:bodyPr/>
                    <a:lstStyle/>
                    <a:p>
                      <a:r>
                        <a:rPr lang="hu-HU" sz="1400" kern="1200" dirty="0">
                          <a:solidFill>
                            <a:schemeClr val="tx1"/>
                          </a:solidFill>
                          <a:effectLst/>
                          <a:latin typeface="+mn-lt"/>
                          <a:ea typeface="+mn-ea"/>
                          <a:cs typeface="+mn-cs"/>
                        </a:rPr>
                        <a:t>Ügyvédi letétbe vett irat</a:t>
                      </a:r>
                      <a:endParaRPr lang="hu-HU" sz="1400" dirty="0"/>
                    </a:p>
                  </a:txBody>
                  <a:tcPr/>
                </a:tc>
                <a:tc>
                  <a:txBody>
                    <a:bodyPr/>
                    <a:lstStyle/>
                    <a:p>
                      <a:r>
                        <a:rPr lang="hu-HU" sz="1400" kern="1200" dirty="0">
                          <a:solidFill>
                            <a:schemeClr val="tx1"/>
                          </a:solidFill>
                          <a:effectLst/>
                          <a:latin typeface="+mn-lt"/>
                          <a:ea typeface="+mn-ea"/>
                          <a:cs typeface="+mn-cs"/>
                        </a:rPr>
                        <a:t>a letéti szerződés megszűnéséig </a:t>
                      </a:r>
                      <a:endParaRPr lang="hu-HU" sz="1400" dirty="0"/>
                    </a:p>
                  </a:txBody>
                  <a:tcPr/>
                </a:tc>
                <a:tc>
                  <a:txBody>
                    <a:bodyPr/>
                    <a:lstStyle/>
                    <a:p>
                      <a:r>
                        <a:rPr lang="hu-HU" sz="1400" dirty="0"/>
                        <a:t>16/2018 MÜK szabályzat 3.4 pontja</a:t>
                      </a:r>
                    </a:p>
                  </a:txBody>
                  <a:tcPr/>
                </a:tc>
                <a:extLst>
                  <a:ext uri="{0D108BD9-81ED-4DB2-BD59-A6C34878D82A}">
                    <a16:rowId xmlns:a16="http://schemas.microsoft.com/office/drawing/2014/main" val="209121543"/>
                  </a:ext>
                </a:extLst>
              </a:tr>
              <a:tr h="872091">
                <a:tc>
                  <a:txBody>
                    <a:bodyPr/>
                    <a:lstStyle/>
                    <a:p>
                      <a:r>
                        <a:rPr lang="hu-HU" sz="1400" kern="1200" dirty="0">
                          <a:solidFill>
                            <a:schemeClr val="tx1"/>
                          </a:solidFill>
                          <a:effectLst/>
                          <a:latin typeface="+mn-lt"/>
                          <a:ea typeface="+mn-ea"/>
                          <a:cs typeface="+mn-cs"/>
                        </a:rPr>
                        <a:t>Az ügyvédi tevékenység gyakorlója által kötött megbízási szerződést</a:t>
                      </a:r>
                    </a:p>
                    <a:p>
                      <a:endParaRPr lang="hu-HU" sz="1400" dirty="0"/>
                    </a:p>
                  </a:txBody>
                  <a:tcPr/>
                </a:tc>
                <a:tc>
                  <a:txBody>
                    <a:bodyPr/>
                    <a:lstStyle/>
                    <a:p>
                      <a:r>
                        <a:rPr lang="hu-HU" sz="1400" dirty="0"/>
                        <a:t>az abból fakadó jogosultságok elévüléséig</a:t>
                      </a:r>
                    </a:p>
                  </a:txBody>
                  <a:tcPr/>
                </a:tc>
                <a:tc>
                  <a:txBody>
                    <a:bodyPr/>
                    <a:lstStyle/>
                    <a:p>
                      <a:r>
                        <a:rPr lang="hu-HU" sz="1400" dirty="0"/>
                        <a:t>16/2018 MÜK szabályzat 3.5 a) pont</a:t>
                      </a:r>
                    </a:p>
                    <a:p>
                      <a:endParaRPr lang="hu-HU" sz="1400" dirty="0"/>
                    </a:p>
                  </a:txBody>
                  <a:tcPr/>
                </a:tc>
                <a:extLst>
                  <a:ext uri="{0D108BD9-81ED-4DB2-BD59-A6C34878D82A}">
                    <a16:rowId xmlns:a16="http://schemas.microsoft.com/office/drawing/2014/main" val="4265150993"/>
                  </a:ext>
                </a:extLst>
              </a:tr>
              <a:tr h="1894778">
                <a:tc>
                  <a:txBody>
                    <a:bodyPr/>
                    <a:lstStyle/>
                    <a:p>
                      <a:r>
                        <a:rPr lang="hu-HU" sz="1400" kern="1200" dirty="0">
                          <a:solidFill>
                            <a:schemeClr val="tx1"/>
                          </a:solidFill>
                          <a:effectLst/>
                          <a:latin typeface="+mn-lt"/>
                          <a:ea typeface="+mn-ea"/>
                          <a:cs typeface="+mn-cs"/>
                        </a:rPr>
                        <a:t>Az ügyvédi tevékenység gyakorlója által kötött letéti szerződést</a:t>
                      </a:r>
                      <a:endParaRPr lang="hu-HU" sz="1400" dirty="0"/>
                    </a:p>
                  </a:txBody>
                  <a:tcPr/>
                </a:tc>
                <a:tc>
                  <a:txBody>
                    <a:bodyPr/>
                    <a:lstStyle/>
                    <a:p>
                      <a:r>
                        <a:rPr lang="hu-HU" sz="1400" kern="1200" dirty="0">
                          <a:solidFill>
                            <a:schemeClr val="tx1"/>
                          </a:solidFill>
                          <a:effectLst/>
                          <a:latin typeface="+mn-lt"/>
                          <a:ea typeface="+mn-ea"/>
                          <a:cs typeface="+mn-cs"/>
                        </a:rPr>
                        <a:t>annak megszűnését követő tíz évig</a:t>
                      </a:r>
                      <a:endParaRPr lang="hu-HU" sz="1400" dirty="0"/>
                    </a:p>
                  </a:txBody>
                  <a:tcPr/>
                </a:tc>
                <a:tc>
                  <a:txBody>
                    <a:bodyPr/>
                    <a:lstStyle/>
                    <a:p>
                      <a:r>
                        <a:rPr lang="hu-HU" sz="1400" dirty="0"/>
                        <a:t>16/2018 MÜK szabályzat 3.5 b) pont</a:t>
                      </a:r>
                    </a:p>
                  </a:txBody>
                  <a:tcPr/>
                </a:tc>
                <a:extLst>
                  <a:ext uri="{0D108BD9-81ED-4DB2-BD59-A6C34878D82A}">
                    <a16:rowId xmlns:a16="http://schemas.microsoft.com/office/drawing/2014/main" val="4260667940"/>
                  </a:ext>
                </a:extLst>
              </a:tr>
            </a:tbl>
          </a:graphicData>
        </a:graphic>
      </p:graphicFrame>
    </p:spTree>
    <p:extLst>
      <p:ext uri="{BB962C8B-B14F-4D97-AF65-F5344CB8AC3E}">
        <p14:creationId xmlns:p14="http://schemas.microsoft.com/office/powerpoint/2010/main" val="3537578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0F3FB772-281B-DF5A-2871-C97DB4AD7DF7}"/>
              </a:ext>
            </a:extLst>
          </p:cNvPr>
          <p:cNvSpPr>
            <a:spLocks noGrp="1"/>
          </p:cNvSpPr>
          <p:nvPr>
            <p:ph idx="1"/>
          </p:nvPr>
        </p:nvSpPr>
        <p:spPr>
          <a:xfrm>
            <a:off x="1141412" y="665018"/>
            <a:ext cx="9905999" cy="5126183"/>
          </a:xfrm>
        </p:spPr>
        <p:txBody>
          <a:bodyPr>
            <a:normAutofit fontScale="92500" lnSpcReduction="20000"/>
          </a:bodyPr>
          <a:lstStyle/>
          <a:p>
            <a:pPr marL="0" indent="0">
              <a:buNone/>
            </a:pPr>
            <a:r>
              <a:rPr lang="hu-HU" b="1" dirty="0"/>
              <a:t>Iratmegőrzési elvei</a:t>
            </a:r>
          </a:p>
          <a:p>
            <a:pPr marL="0" indent="0">
              <a:buNone/>
            </a:pPr>
            <a:r>
              <a:rPr lang="hu-HU" u="sng" dirty="0"/>
              <a:t>Biztosítani kell: </a:t>
            </a:r>
          </a:p>
          <a:p>
            <a:pPr>
              <a:buFontTx/>
              <a:buChar char="-"/>
            </a:pPr>
            <a:r>
              <a:rPr lang="hu-HU" dirty="0"/>
              <a:t>azok visszakereshetőségét;</a:t>
            </a:r>
          </a:p>
          <a:p>
            <a:pPr>
              <a:buFontTx/>
              <a:buChar char="-"/>
            </a:pPr>
            <a:r>
              <a:rPr lang="hu-HU" dirty="0"/>
              <a:t>jogosulatlan hozzáféréstől, valamint </a:t>
            </a:r>
          </a:p>
          <a:p>
            <a:pPr>
              <a:buFontTx/>
              <a:buChar char="-"/>
            </a:pPr>
            <a:r>
              <a:rPr lang="hu-HU" dirty="0"/>
              <a:t>az eredeti okiratok és mellékleteik jogosulatlan módosításától, törlésétől, megrongálódásától és megsemmisülésétől való védelmét.</a:t>
            </a:r>
          </a:p>
          <a:p>
            <a:pPr marL="0" indent="0" algn="just">
              <a:buNone/>
            </a:pPr>
            <a:r>
              <a:rPr lang="hu-HU" dirty="0"/>
              <a:t>Elektronikus irat esetén gondoskodni kell az ügyvéd által előállított, illetve elektronikus formába alakított okiratok érvényességének – elektronikus archiválás, ismételt elektronikus időbélyegzés útján vagy más módon való – megőrzéséről. </a:t>
            </a:r>
          </a:p>
          <a:p>
            <a:pPr marL="0" indent="0" algn="just">
              <a:buNone/>
            </a:pPr>
            <a:r>
              <a:rPr lang="hu-HU" dirty="0"/>
              <a:t>Elektronikus formába alakított papíralapú okiratot vagy annak hiteles másolatát a megőrzési ideje alatt felhívására be kell mutatni annak az elektronikus ügyintézést biztosító szervnek, amely előtt az elektronikus okiratot felhasználták.</a:t>
            </a:r>
          </a:p>
        </p:txBody>
      </p:sp>
    </p:spTree>
    <p:extLst>
      <p:ext uri="{BB962C8B-B14F-4D97-AF65-F5344CB8AC3E}">
        <p14:creationId xmlns:p14="http://schemas.microsoft.com/office/powerpoint/2010/main" val="2049673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1F6DC-DEF5-5BB0-4A55-13CF24869962}"/>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34EF25C9-659A-2E31-3682-3AFE873B63DB}"/>
              </a:ext>
            </a:extLst>
          </p:cNvPr>
          <p:cNvSpPr>
            <a:spLocks noGrp="1"/>
          </p:cNvSpPr>
          <p:nvPr>
            <p:ph idx="1"/>
          </p:nvPr>
        </p:nvSpPr>
        <p:spPr>
          <a:xfrm>
            <a:off x="1141412" y="665018"/>
            <a:ext cx="9905999" cy="5126183"/>
          </a:xfrm>
        </p:spPr>
        <p:txBody>
          <a:bodyPr/>
          <a:lstStyle/>
          <a:p>
            <a:pPr marL="0" indent="0" algn="ctr">
              <a:buNone/>
            </a:pPr>
            <a:r>
              <a:rPr lang="hu-HU" b="1" dirty="0"/>
              <a:t>IRAT SORSA A MEGŐRZÉSI IDŐ LETELTE UTÁN</a:t>
            </a:r>
          </a:p>
          <a:p>
            <a:pPr marL="0" indent="0">
              <a:buNone/>
            </a:pPr>
            <a:endParaRPr lang="hu-HU" dirty="0"/>
          </a:p>
          <a:p>
            <a:pPr marL="0" indent="0">
              <a:buNone/>
            </a:pPr>
            <a:r>
              <a:rPr lang="hu-HU" dirty="0"/>
              <a:t>            </a:t>
            </a:r>
          </a:p>
          <a:p>
            <a:pPr marL="0" indent="0">
              <a:buNone/>
            </a:pPr>
            <a:endParaRPr lang="hu-HU" dirty="0"/>
          </a:p>
          <a:p>
            <a:pPr marL="0" indent="0">
              <a:buNone/>
            </a:pPr>
            <a:r>
              <a:rPr lang="hu-HU" dirty="0"/>
              <a:t>				</a:t>
            </a:r>
          </a:p>
        </p:txBody>
      </p:sp>
      <p:sp>
        <p:nvSpPr>
          <p:cNvPr id="2" name="Nyíl: lefelé mutató 1">
            <a:extLst>
              <a:ext uri="{FF2B5EF4-FFF2-40B4-BE49-F238E27FC236}">
                <a16:creationId xmlns:a16="http://schemas.microsoft.com/office/drawing/2014/main" id="{93565B8A-BC13-1445-E69F-3625C0512D1C}"/>
              </a:ext>
            </a:extLst>
          </p:cNvPr>
          <p:cNvSpPr/>
          <p:nvPr/>
        </p:nvSpPr>
        <p:spPr>
          <a:xfrm rot="2327250">
            <a:off x="3620655" y="1283855"/>
            <a:ext cx="748145" cy="6280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Nyíl: lefelé mutató 3">
            <a:extLst>
              <a:ext uri="{FF2B5EF4-FFF2-40B4-BE49-F238E27FC236}">
                <a16:creationId xmlns:a16="http://schemas.microsoft.com/office/drawing/2014/main" id="{3EF1F865-37DC-9954-233F-CFA18AB44868}"/>
              </a:ext>
            </a:extLst>
          </p:cNvPr>
          <p:cNvSpPr/>
          <p:nvPr/>
        </p:nvSpPr>
        <p:spPr>
          <a:xfrm>
            <a:off x="5786582" y="1283855"/>
            <a:ext cx="748145" cy="6280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Nyíl: lefelé mutató 4">
            <a:extLst>
              <a:ext uri="{FF2B5EF4-FFF2-40B4-BE49-F238E27FC236}">
                <a16:creationId xmlns:a16="http://schemas.microsoft.com/office/drawing/2014/main" id="{96BADD67-16AE-BB80-0409-96A40DA881B2}"/>
              </a:ext>
            </a:extLst>
          </p:cNvPr>
          <p:cNvSpPr/>
          <p:nvPr/>
        </p:nvSpPr>
        <p:spPr>
          <a:xfrm rot="19503132">
            <a:off x="7961746" y="1283855"/>
            <a:ext cx="748145" cy="6280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6" name="Táblázat 5">
            <a:extLst>
              <a:ext uri="{FF2B5EF4-FFF2-40B4-BE49-F238E27FC236}">
                <a16:creationId xmlns:a16="http://schemas.microsoft.com/office/drawing/2014/main" id="{E68AD743-E0AF-856B-F82D-42F4AC9980F0}"/>
              </a:ext>
            </a:extLst>
          </p:cNvPr>
          <p:cNvGraphicFramePr>
            <a:graphicFrameLocks noGrp="1"/>
          </p:cNvGraphicFramePr>
          <p:nvPr>
            <p:extLst>
              <p:ext uri="{D42A27DB-BD31-4B8C-83A1-F6EECF244321}">
                <p14:modId xmlns:p14="http://schemas.microsoft.com/office/powerpoint/2010/main" val="1938465039"/>
              </p:ext>
            </p:extLst>
          </p:nvPr>
        </p:nvGraphicFramePr>
        <p:xfrm>
          <a:off x="2096654" y="2077006"/>
          <a:ext cx="8127999" cy="3303057"/>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755604251"/>
                    </a:ext>
                  </a:extLst>
                </a:gridCol>
                <a:gridCol w="2709333">
                  <a:extLst>
                    <a:ext uri="{9D8B030D-6E8A-4147-A177-3AD203B41FA5}">
                      <a16:colId xmlns:a16="http://schemas.microsoft.com/office/drawing/2014/main" val="4070125272"/>
                    </a:ext>
                  </a:extLst>
                </a:gridCol>
                <a:gridCol w="2709333">
                  <a:extLst>
                    <a:ext uri="{9D8B030D-6E8A-4147-A177-3AD203B41FA5}">
                      <a16:colId xmlns:a16="http://schemas.microsoft.com/office/drawing/2014/main" val="1764657349"/>
                    </a:ext>
                  </a:extLst>
                </a:gridCol>
              </a:tblGrid>
              <a:tr h="437937">
                <a:tc>
                  <a:txBody>
                    <a:bodyPr/>
                    <a:lstStyle/>
                    <a:p>
                      <a:pPr algn="ctr"/>
                      <a:r>
                        <a:rPr lang="hu-HU" sz="1400" b="1" dirty="0"/>
                        <a:t> Selejtezés </a:t>
                      </a:r>
                    </a:p>
                  </a:txBody>
                  <a:tcPr/>
                </a:tc>
                <a:tc>
                  <a:txBody>
                    <a:bodyPr/>
                    <a:lstStyle/>
                    <a:p>
                      <a:pPr algn="ctr"/>
                      <a:r>
                        <a:rPr lang="hu-HU" sz="1400" b="1" dirty="0"/>
                        <a:t>Ügyélnek visszaadni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dirty="0"/>
                        <a:t>Maradandó értékű irat</a:t>
                      </a:r>
                    </a:p>
                  </a:txBody>
                  <a:tcPr/>
                </a:tc>
                <a:extLst>
                  <a:ext uri="{0D108BD9-81ED-4DB2-BD59-A6C34878D82A}">
                    <a16:rowId xmlns:a16="http://schemas.microsoft.com/office/drawing/2014/main" val="1773971306"/>
                  </a:ext>
                </a:extLst>
              </a:tr>
              <a:tr h="370840">
                <a:tc>
                  <a:txBody>
                    <a:bodyPr/>
                    <a:lstStyle/>
                    <a:p>
                      <a:r>
                        <a:rPr lang="hu-HU" sz="1400" dirty="0"/>
                        <a:t>Iratmegsemmisítést jelent, megbízható szolgáltató által, amely erről igazolást állít ki. Amennyiben magunk végezzük az iratok megsemmisítését, úgy arról szintén készítsünk jegyzéket, hogy mely iratok kerültek így megsemmisítésre.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dirty="0"/>
                        <a:t>Az ügyféltől átvett iratot a részére kell visszaadni, ha egyébként az irat Irattárba történő helyezésének feltétele nem áll fenn.</a:t>
                      </a:r>
                    </a:p>
                    <a:p>
                      <a:endParaRPr lang="hu-HU" sz="1400" dirty="0"/>
                    </a:p>
                  </a:txBody>
                  <a:tcPr/>
                </a:tc>
                <a:tc>
                  <a:txBody>
                    <a:bodyPr/>
                    <a:lstStyle/>
                    <a:p>
                      <a:r>
                        <a:rPr lang="hu-HU" sz="1400" dirty="0"/>
                        <a:t>a gazdasági, társadalmi, politikai, jogi, honvédelmi, nemzetbiztonsági, tudományos, művelődési, műszaki vagy egyéb szempontból jelentős, a történelmi múlt kutatásához, megismeréséhez, megértéséhez, a közfeladatok folyamatos ellátásához és az állampolgári jogok érvényesítéséhez nélkülözhetetlen, más forrásból nem vagy csak részlegesen megismerhető adatot tartalmazó irat. Levéltárba kell helyezni.</a:t>
                      </a:r>
                    </a:p>
                  </a:txBody>
                  <a:tcPr/>
                </a:tc>
                <a:extLst>
                  <a:ext uri="{0D108BD9-81ED-4DB2-BD59-A6C34878D82A}">
                    <a16:rowId xmlns:a16="http://schemas.microsoft.com/office/drawing/2014/main" val="3462571543"/>
                  </a:ext>
                </a:extLst>
              </a:tr>
            </a:tbl>
          </a:graphicData>
        </a:graphic>
      </p:graphicFrame>
    </p:spTree>
    <p:extLst>
      <p:ext uri="{BB962C8B-B14F-4D97-AF65-F5344CB8AC3E}">
        <p14:creationId xmlns:p14="http://schemas.microsoft.com/office/powerpoint/2010/main" val="2544455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8F4CA7-B55A-AFFA-19DE-8D8FC51C2AD0}"/>
              </a:ext>
            </a:extLst>
          </p:cNvPr>
          <p:cNvSpPr>
            <a:spLocks noGrp="1"/>
          </p:cNvSpPr>
          <p:nvPr>
            <p:ph type="title"/>
          </p:nvPr>
        </p:nvSpPr>
        <p:spPr/>
        <p:txBody>
          <a:bodyPr/>
          <a:lstStyle/>
          <a:p>
            <a:r>
              <a:rPr lang="hu-HU" dirty="0"/>
              <a:t>ÜGYVÉDI TEVÉKENYSÉG EGYÉB ADATKEZELÉSEI </a:t>
            </a:r>
          </a:p>
        </p:txBody>
      </p:sp>
      <p:sp>
        <p:nvSpPr>
          <p:cNvPr id="3" name="Tartalom helye 2">
            <a:extLst>
              <a:ext uri="{FF2B5EF4-FFF2-40B4-BE49-F238E27FC236}">
                <a16:creationId xmlns:a16="http://schemas.microsoft.com/office/drawing/2014/main" id="{9A6C01C7-BAD2-3CD0-D95E-0FA99740C5A1}"/>
              </a:ext>
            </a:extLst>
          </p:cNvPr>
          <p:cNvSpPr>
            <a:spLocks noGrp="1"/>
          </p:cNvSpPr>
          <p:nvPr>
            <p:ph idx="1"/>
          </p:nvPr>
        </p:nvSpPr>
        <p:spPr/>
        <p:txBody>
          <a:bodyPr/>
          <a:lstStyle/>
          <a:p>
            <a:pPr>
              <a:buFontTx/>
              <a:buChar char="-"/>
            </a:pPr>
            <a:r>
              <a:rPr lang="hu-HU" dirty="0"/>
              <a:t>Ügyvéd, mint munkáltatói (toborzás, munkaviszony, munkaviszony után)</a:t>
            </a:r>
          </a:p>
          <a:p>
            <a:pPr>
              <a:buFontTx/>
              <a:buChar char="-"/>
            </a:pPr>
            <a:r>
              <a:rPr lang="hu-HU" dirty="0"/>
              <a:t>Honlap és hírlevélküldés (tájékoztató, tárhelyszolgáltató, </a:t>
            </a:r>
            <a:r>
              <a:rPr lang="hu-HU" dirty="0" err="1"/>
              <a:t>cookie</a:t>
            </a:r>
            <a:r>
              <a:rPr lang="hu-HU" dirty="0"/>
              <a:t>)</a:t>
            </a:r>
          </a:p>
          <a:p>
            <a:pPr>
              <a:buFontTx/>
              <a:buChar char="-"/>
            </a:pPr>
            <a:r>
              <a:rPr lang="hu-HU" dirty="0"/>
              <a:t>Adatfeldolgozók (rendszergazda, tárhelyszolgáltató, helyettes ügyvéd…)</a:t>
            </a:r>
          </a:p>
          <a:p>
            <a:pPr>
              <a:buFontTx/>
              <a:buChar char="-"/>
            </a:pPr>
            <a:r>
              <a:rPr lang="hu-HU" dirty="0"/>
              <a:t>Kamera az irodában (tájékoztató, piktogram, jogos érdek, betekintési jogosultak) </a:t>
            </a:r>
          </a:p>
        </p:txBody>
      </p:sp>
    </p:spTree>
    <p:extLst>
      <p:ext uri="{BB962C8B-B14F-4D97-AF65-F5344CB8AC3E}">
        <p14:creationId xmlns:p14="http://schemas.microsoft.com/office/powerpoint/2010/main" val="3691978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21FD34-BAEF-9F82-A7E1-875538815375}"/>
              </a:ext>
            </a:extLst>
          </p:cNvPr>
          <p:cNvSpPr>
            <a:spLocks noGrp="1"/>
          </p:cNvSpPr>
          <p:nvPr>
            <p:ph type="title"/>
          </p:nvPr>
        </p:nvSpPr>
        <p:spPr/>
        <p:txBody>
          <a:bodyPr/>
          <a:lstStyle/>
          <a:p>
            <a:pPr algn="ctr"/>
            <a:r>
              <a:rPr lang="hu-HU" dirty="0">
                <a:solidFill>
                  <a:srgbClr val="FF0000"/>
                </a:solidFill>
              </a:rPr>
              <a:t>IT BIZTONSÁG</a:t>
            </a:r>
          </a:p>
        </p:txBody>
      </p:sp>
      <p:sp>
        <p:nvSpPr>
          <p:cNvPr id="3" name="Tartalom helye 2">
            <a:extLst>
              <a:ext uri="{FF2B5EF4-FFF2-40B4-BE49-F238E27FC236}">
                <a16:creationId xmlns:a16="http://schemas.microsoft.com/office/drawing/2014/main" id="{52727C4D-B15D-D7D3-FD53-C1643A123616}"/>
              </a:ext>
            </a:extLst>
          </p:cNvPr>
          <p:cNvSpPr>
            <a:spLocks noGrp="1"/>
          </p:cNvSpPr>
          <p:nvPr>
            <p:ph idx="1"/>
          </p:nvPr>
        </p:nvSpPr>
        <p:spPr>
          <a:xfrm>
            <a:off x="1141412" y="1818640"/>
            <a:ext cx="9905999" cy="3972561"/>
          </a:xfrm>
        </p:spPr>
        <p:txBody>
          <a:bodyPr>
            <a:normAutofit/>
          </a:bodyPr>
          <a:lstStyle/>
          <a:p>
            <a:pPr algn="just"/>
            <a:r>
              <a:rPr lang="hu-HU" dirty="0"/>
              <a:t>Az adatbiztonsági intézkedések célja a személyes adatok megvédése a jogosulatlan vagy jogellenes kezeléstől, véletlen elvesztéstől, a megsemmisítéstől, vagy károsodástól.</a:t>
            </a:r>
          </a:p>
          <a:p>
            <a:pPr algn="just"/>
            <a:r>
              <a:rPr lang="hu-HU" b="1" u="sng" dirty="0">
                <a:solidFill>
                  <a:srgbClr val="FF0000"/>
                </a:solidFill>
              </a:rPr>
              <a:t>GDPR követelmény: </a:t>
            </a:r>
            <a:r>
              <a:rPr lang="hu-HU" dirty="0"/>
              <a:t>az adatkezelőnek megfelelő technikai és szervezési intézkedéseket kell végrehajtania annak érdekében, hogy a kockázat mértékének megfelelő szintű adatbiztonságot garantálja.</a:t>
            </a:r>
          </a:p>
          <a:p>
            <a:pPr marL="0" indent="0" algn="ctr">
              <a:buNone/>
            </a:pPr>
            <a:r>
              <a:rPr lang="hu-HU" b="1" dirty="0">
                <a:solidFill>
                  <a:srgbClr val="FF0000"/>
                </a:solidFill>
              </a:rPr>
              <a:t>Az ügyvédi titok védelme ugyanezeket az intézkedéseket követeli meg!</a:t>
            </a:r>
          </a:p>
        </p:txBody>
      </p:sp>
    </p:spTree>
    <p:extLst>
      <p:ext uri="{BB962C8B-B14F-4D97-AF65-F5344CB8AC3E}">
        <p14:creationId xmlns:p14="http://schemas.microsoft.com/office/powerpoint/2010/main" val="3627592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6F86F4-5C6A-48D9-87B0-A61EF64E00AC}"/>
              </a:ext>
            </a:extLst>
          </p:cNvPr>
          <p:cNvSpPr>
            <a:spLocks noGrp="1"/>
          </p:cNvSpPr>
          <p:nvPr>
            <p:ph type="title"/>
          </p:nvPr>
        </p:nvSpPr>
        <p:spPr>
          <a:xfrm>
            <a:off x="1141413" y="588038"/>
            <a:ext cx="9905998" cy="1478570"/>
          </a:xfrm>
        </p:spPr>
        <p:txBody>
          <a:bodyPr/>
          <a:lstStyle/>
          <a:p>
            <a:pPr algn="ctr"/>
            <a:r>
              <a:rPr lang="hu-HU" dirty="0"/>
              <a:t>Technikai és szervezési intézkedések</a:t>
            </a:r>
          </a:p>
        </p:txBody>
      </p:sp>
      <p:sp>
        <p:nvSpPr>
          <p:cNvPr id="3" name="Tartalom helye 2">
            <a:extLst>
              <a:ext uri="{FF2B5EF4-FFF2-40B4-BE49-F238E27FC236}">
                <a16:creationId xmlns:a16="http://schemas.microsoft.com/office/drawing/2014/main" id="{1ADA83C2-BF1C-B4C1-FC73-52A00C84CDA2}"/>
              </a:ext>
            </a:extLst>
          </p:cNvPr>
          <p:cNvSpPr>
            <a:spLocks noGrp="1"/>
          </p:cNvSpPr>
          <p:nvPr>
            <p:ph idx="1"/>
          </p:nvPr>
        </p:nvSpPr>
        <p:spPr/>
        <p:txBody>
          <a:bodyPr/>
          <a:lstStyle/>
          <a:p>
            <a:pPr marL="0" indent="0">
              <a:buNone/>
            </a:pPr>
            <a:r>
              <a:rPr lang="hu-HU" dirty="0"/>
              <a:t>1. fizikai, vagyonvédelmi intézkedések (pl. riasztó, rács, zárható iratszekrény)</a:t>
            </a:r>
          </a:p>
          <a:p>
            <a:pPr marL="0" indent="0" algn="just">
              <a:buNone/>
            </a:pPr>
            <a:r>
              <a:rPr lang="hu-HU" dirty="0"/>
              <a:t>2. informatikai biztonsági intézkedések (pl. vírusírtó, tűzfal, jelszóvédelem, jogosultságkezelő rendszer, naplózás, mobil adathordozók titkosítása, biztonsági mentések stb.) </a:t>
            </a:r>
          </a:p>
          <a:p>
            <a:pPr marL="0" indent="0">
              <a:buNone/>
            </a:pPr>
            <a:r>
              <a:rPr lang="hu-HU" dirty="0"/>
              <a:t>3. munkavállalókkal szembeni információbiztonsági intézkedések (pl. képzés, irodai gép magánhasználatra történő megtiltása stb.)</a:t>
            </a:r>
          </a:p>
        </p:txBody>
      </p:sp>
    </p:spTree>
    <p:extLst>
      <p:ext uri="{BB962C8B-B14F-4D97-AF65-F5344CB8AC3E}">
        <p14:creationId xmlns:p14="http://schemas.microsoft.com/office/powerpoint/2010/main" val="1206904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292F9-ECF3-E7E0-962D-81EC685EA66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DD2BF99-2B8B-09BD-ABB5-56A865C67FFA}"/>
              </a:ext>
            </a:extLst>
          </p:cNvPr>
          <p:cNvSpPr>
            <a:spLocks noGrp="1"/>
          </p:cNvSpPr>
          <p:nvPr>
            <p:ph type="ctrTitle"/>
          </p:nvPr>
        </p:nvSpPr>
        <p:spPr/>
        <p:txBody>
          <a:bodyPr/>
          <a:lstStyle/>
          <a:p>
            <a:r>
              <a:rPr lang="hu-HU" dirty="0">
                <a:solidFill>
                  <a:schemeClr val="accent2">
                    <a:lumMod val="60000"/>
                    <a:lumOff val="40000"/>
                  </a:schemeClr>
                </a:solidFill>
              </a:rPr>
              <a:t>3. Rész: gyakorlati példák, jogesetek</a:t>
            </a:r>
          </a:p>
        </p:txBody>
      </p:sp>
    </p:spTree>
    <p:extLst>
      <p:ext uri="{BB962C8B-B14F-4D97-AF65-F5344CB8AC3E}">
        <p14:creationId xmlns:p14="http://schemas.microsoft.com/office/powerpoint/2010/main" val="4180691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19B6EDB-895C-F994-4C46-A27D864896FE}"/>
              </a:ext>
            </a:extLst>
          </p:cNvPr>
          <p:cNvSpPr>
            <a:spLocks noGrp="1"/>
          </p:cNvSpPr>
          <p:nvPr>
            <p:ph type="title"/>
          </p:nvPr>
        </p:nvSpPr>
        <p:spPr/>
        <p:txBody>
          <a:bodyPr/>
          <a:lstStyle/>
          <a:p>
            <a:r>
              <a:rPr lang="hu-HU" dirty="0"/>
              <a:t>A jó </a:t>
            </a:r>
            <a:r>
              <a:rPr lang="hu-HU" dirty="0" err="1"/>
              <a:t>aDATKEZELÉSI</a:t>
            </a:r>
            <a:r>
              <a:rPr lang="hu-HU" dirty="0"/>
              <a:t> TÁJÉKOZTATÓ ismérve</a:t>
            </a:r>
          </a:p>
        </p:txBody>
      </p:sp>
      <p:sp>
        <p:nvSpPr>
          <p:cNvPr id="3" name="Tartalom helye 2">
            <a:extLst>
              <a:ext uri="{FF2B5EF4-FFF2-40B4-BE49-F238E27FC236}">
                <a16:creationId xmlns:a16="http://schemas.microsoft.com/office/drawing/2014/main" id="{41B1C788-2F92-9C9E-8520-9D1264F94E50}"/>
              </a:ext>
            </a:extLst>
          </p:cNvPr>
          <p:cNvSpPr>
            <a:spLocks noGrp="1"/>
          </p:cNvSpPr>
          <p:nvPr>
            <p:ph idx="1"/>
          </p:nvPr>
        </p:nvSpPr>
        <p:spPr>
          <a:xfrm>
            <a:off x="1141412" y="1787669"/>
            <a:ext cx="9905999" cy="3541714"/>
          </a:xfrm>
        </p:spPr>
        <p:txBody>
          <a:bodyPr>
            <a:normAutofit fontScale="70000" lnSpcReduction="20000"/>
          </a:bodyPr>
          <a:lstStyle/>
          <a:p>
            <a:pPr marL="0" indent="0">
              <a:buNone/>
            </a:pPr>
            <a:r>
              <a:rPr lang="hu-HU" dirty="0"/>
              <a:t>GDPR (39) preambulumbekezdés:</a:t>
            </a:r>
          </a:p>
          <a:p>
            <a:pPr marL="0" indent="0" algn="just">
              <a:buNone/>
            </a:pPr>
            <a:r>
              <a:rPr lang="hu-HU" dirty="0"/>
              <a:t>„Az átláthatóság elve megköveteli, hogy a személyes adatok kezelésével összefüggő tájékoztatás, illetve kommunikáció </a:t>
            </a:r>
            <a:r>
              <a:rPr lang="hu-HU" b="1" dirty="0"/>
              <a:t>könnyen hozzáférhető és közérthető legyen</a:t>
            </a:r>
            <a:r>
              <a:rPr lang="hu-HU" dirty="0"/>
              <a:t>, valamint hogy azt </a:t>
            </a:r>
            <a:r>
              <a:rPr lang="hu-HU" b="1" dirty="0"/>
              <a:t>világosan és egyszerű nyelvezettel fogalmazzák</a:t>
            </a:r>
            <a:r>
              <a:rPr lang="hu-HU" dirty="0"/>
              <a:t> meg. Ez az elv vonatkozik különösen az érintetteknek az adatkezelő kilétéről és az adatkezelés céljáról való tájékoztatására, valamint az azt célzó további tájékoztatásra, hogy biztosított legyen az érintett személyes adatainak tisztességes és átlátható kezelése, továbbá arra a tájékoztatásra, hogy az érintetteknek jogukban áll megerősítést és tájékoztatást kapni a róluk kezelt adatokról. A természetes személyt a személyes adatok kezelésével összefüggő kockázatokról, szabályokról, garanciákról és jogokról tájékoztatni kell, valamint arról, hogy hogyan gyakorolhatja az adatkezelés kapcsán megillető jogokat. A személyes adatkezelés konkrét céljainak mindenekelőtt explicit módon </a:t>
            </a:r>
            <a:r>
              <a:rPr lang="hu-HU" dirty="0" err="1"/>
              <a:t>megfogalmazottaknak</a:t>
            </a:r>
            <a:r>
              <a:rPr lang="hu-HU" dirty="0"/>
              <a:t> és jogszerűeknek, továbbá már a személyes adatok gyűjtésének időpontjában meghatározottaknak kell lenniük.”</a:t>
            </a:r>
          </a:p>
        </p:txBody>
      </p:sp>
      <p:sp>
        <p:nvSpPr>
          <p:cNvPr id="4" name="Szövegdoboz 3">
            <a:extLst>
              <a:ext uri="{FF2B5EF4-FFF2-40B4-BE49-F238E27FC236}">
                <a16:creationId xmlns:a16="http://schemas.microsoft.com/office/drawing/2014/main" id="{E510AA1D-DF50-B49D-DE55-AF61E35D5CA5}"/>
              </a:ext>
            </a:extLst>
          </p:cNvPr>
          <p:cNvSpPr txBox="1"/>
          <p:nvPr/>
        </p:nvSpPr>
        <p:spPr>
          <a:xfrm>
            <a:off x="1228436" y="5329383"/>
            <a:ext cx="9753600" cy="369332"/>
          </a:xfrm>
          <a:prstGeom prst="rect">
            <a:avLst/>
          </a:prstGeom>
          <a:noFill/>
        </p:spPr>
        <p:txBody>
          <a:bodyPr wrap="square" rtlCol="0">
            <a:spAutoFit/>
          </a:bodyPr>
          <a:lstStyle/>
          <a:p>
            <a:pPr algn="ctr"/>
            <a:r>
              <a:rPr lang="hu-HU" dirty="0">
                <a:solidFill>
                  <a:srgbClr val="FF0000"/>
                </a:solidFill>
              </a:rPr>
              <a:t>TÖMÖR, DE LÉNYEGRE TÖRŐ, A SZAKZSARGONT KERÜLŐ, ÉRTHETŐ ÉS KÖNNYEN HOZZÁFÉRHETŐ</a:t>
            </a:r>
            <a:endParaRPr lang="hu-HU" dirty="0"/>
          </a:p>
        </p:txBody>
      </p:sp>
    </p:spTree>
    <p:extLst>
      <p:ext uri="{BB962C8B-B14F-4D97-AF65-F5344CB8AC3E}">
        <p14:creationId xmlns:p14="http://schemas.microsoft.com/office/powerpoint/2010/main" val="504615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2E8180-9FB6-FD93-920E-6A1AC582093B}"/>
              </a:ext>
            </a:extLst>
          </p:cNvPr>
          <p:cNvSpPr>
            <a:spLocks noGrp="1"/>
          </p:cNvSpPr>
          <p:nvPr>
            <p:ph type="title"/>
          </p:nvPr>
        </p:nvSpPr>
        <p:spPr>
          <a:xfrm>
            <a:off x="1141412" y="212118"/>
            <a:ext cx="9905998" cy="739227"/>
          </a:xfrm>
        </p:spPr>
        <p:txBody>
          <a:bodyPr/>
          <a:lstStyle/>
          <a:p>
            <a:pPr algn="ctr"/>
            <a:r>
              <a:rPr lang="hu-HU" dirty="0"/>
              <a:t>ADATKEZELÉSI TÁJÉKOZTATÓ KÖTELEZŐ ELEMEI</a:t>
            </a:r>
          </a:p>
        </p:txBody>
      </p:sp>
      <p:sp>
        <p:nvSpPr>
          <p:cNvPr id="3" name="Tartalom helye 2">
            <a:extLst>
              <a:ext uri="{FF2B5EF4-FFF2-40B4-BE49-F238E27FC236}">
                <a16:creationId xmlns:a16="http://schemas.microsoft.com/office/drawing/2014/main" id="{A4A8F9EA-85A8-9E23-CF18-3A93D71B9216}"/>
              </a:ext>
            </a:extLst>
          </p:cNvPr>
          <p:cNvSpPr>
            <a:spLocks noGrp="1"/>
          </p:cNvSpPr>
          <p:nvPr>
            <p:ph idx="1"/>
          </p:nvPr>
        </p:nvSpPr>
        <p:spPr>
          <a:xfrm>
            <a:off x="1141412" y="951345"/>
            <a:ext cx="10496406" cy="5497080"/>
          </a:xfrm>
        </p:spPr>
        <p:txBody>
          <a:bodyPr>
            <a:noAutofit/>
          </a:bodyPr>
          <a:lstStyle/>
          <a:p>
            <a:pPr marL="514350" indent="-514350">
              <a:buAutoNum type="romanUcPeriod"/>
            </a:pPr>
            <a:r>
              <a:rPr lang="hu-HU" sz="1600" dirty="0"/>
              <a:t>ADATKEZELŐ MEGNEVEZÉSE </a:t>
            </a:r>
          </a:p>
          <a:p>
            <a:pPr marL="514350" indent="-514350">
              <a:buAutoNum type="romanUcPeriod"/>
            </a:pPr>
            <a:r>
              <a:rPr lang="hu-HU" sz="1600" dirty="0"/>
              <a:t>ADATKEZELÉSEK BEMUTATÁSA CÉLONKÉNT AZ ALÁBBI BONTÁSBAN:</a:t>
            </a:r>
          </a:p>
          <a:p>
            <a:pPr marL="990600" indent="-447675">
              <a:spcBef>
                <a:spcPts val="0"/>
              </a:spcBef>
              <a:buFont typeface="+mj-lt"/>
              <a:buAutoNum type="alphaLcPeriod"/>
            </a:pPr>
            <a:r>
              <a:rPr lang="hu-HU" sz="1600" dirty="0"/>
              <a:t>Adatkezelési cél részletes leírása</a:t>
            </a:r>
          </a:p>
          <a:p>
            <a:pPr marL="990600" indent="-447675">
              <a:spcBef>
                <a:spcPts val="0"/>
              </a:spcBef>
              <a:buFont typeface="+mj-lt"/>
              <a:buAutoNum type="alphaLcPeriod"/>
            </a:pPr>
            <a:r>
              <a:rPr lang="hu-HU" sz="1600" dirty="0"/>
              <a:t>Kezelt személyes adatok köre</a:t>
            </a:r>
          </a:p>
          <a:p>
            <a:pPr marL="990600" indent="-447675">
              <a:spcBef>
                <a:spcPts val="0"/>
              </a:spcBef>
              <a:buFont typeface="+mj-lt"/>
              <a:buAutoNum type="alphaLcPeriod"/>
            </a:pPr>
            <a:r>
              <a:rPr lang="hu-HU" sz="1600" dirty="0"/>
              <a:t>Adatkezeléssel érintettek köre</a:t>
            </a:r>
          </a:p>
          <a:p>
            <a:pPr marL="990600" indent="-447675">
              <a:spcBef>
                <a:spcPts val="0"/>
              </a:spcBef>
              <a:buFont typeface="+mj-lt"/>
              <a:buAutoNum type="alphaLcPeriod"/>
            </a:pPr>
            <a:r>
              <a:rPr lang="hu-HU" sz="1600" dirty="0"/>
              <a:t>Adatkezelés jogalapja</a:t>
            </a:r>
          </a:p>
          <a:p>
            <a:pPr marL="990600" indent="-447675">
              <a:spcBef>
                <a:spcPts val="0"/>
              </a:spcBef>
              <a:buFont typeface="+mj-lt"/>
              <a:buAutoNum type="alphaLcPeriod"/>
            </a:pPr>
            <a:r>
              <a:rPr lang="hu-HU" sz="1600" dirty="0"/>
              <a:t>Adatmegőrzési idő </a:t>
            </a:r>
          </a:p>
          <a:p>
            <a:pPr marL="990600" indent="-447675">
              <a:spcBef>
                <a:spcPts val="0"/>
              </a:spcBef>
              <a:buFont typeface="+mj-lt"/>
              <a:buAutoNum type="alphaLcPeriod"/>
            </a:pPr>
            <a:r>
              <a:rPr lang="hu-HU" sz="1600" dirty="0"/>
              <a:t>Adatkezelés módja</a:t>
            </a:r>
          </a:p>
          <a:p>
            <a:pPr marL="990600" indent="-447675">
              <a:spcBef>
                <a:spcPts val="0"/>
              </a:spcBef>
              <a:buFont typeface="+mj-lt"/>
              <a:buAutoNum type="alphaLcPeriod"/>
            </a:pPr>
            <a:r>
              <a:rPr lang="hu-HU" sz="1600" dirty="0"/>
              <a:t>Adat forrása</a:t>
            </a:r>
          </a:p>
          <a:p>
            <a:pPr marL="990600" indent="-447675">
              <a:spcBef>
                <a:spcPts val="0"/>
              </a:spcBef>
              <a:buFont typeface="+mj-lt"/>
              <a:buAutoNum type="alphaLcPeriod"/>
            </a:pPr>
            <a:r>
              <a:rPr lang="hu-HU" sz="1600" dirty="0"/>
              <a:t>Az adatszolgáltatás elmaradásának lehetséges következményei</a:t>
            </a:r>
          </a:p>
          <a:p>
            <a:pPr marL="990600" indent="-447675">
              <a:spcBef>
                <a:spcPts val="0"/>
              </a:spcBef>
              <a:buFont typeface="+mj-lt"/>
              <a:buAutoNum type="alphaLcPeriod"/>
            </a:pPr>
            <a:r>
              <a:rPr lang="hu-HU" sz="1600" dirty="0"/>
              <a:t>Címzettek</a:t>
            </a:r>
          </a:p>
          <a:p>
            <a:pPr marL="990600" indent="-447675">
              <a:spcBef>
                <a:spcPts val="0"/>
              </a:spcBef>
              <a:buFont typeface="+mj-lt"/>
              <a:buAutoNum type="alphaLcPeriod"/>
            </a:pPr>
            <a:r>
              <a:rPr lang="hu-HU" sz="1600" dirty="0"/>
              <a:t>Adattovábbítás</a:t>
            </a:r>
          </a:p>
          <a:p>
            <a:pPr marL="990600" indent="-447675">
              <a:spcBef>
                <a:spcPts val="0"/>
              </a:spcBef>
              <a:buFont typeface="+mj-lt"/>
              <a:buAutoNum type="alphaLcPeriod"/>
            </a:pPr>
            <a:r>
              <a:rPr lang="hu-HU" sz="1600" dirty="0"/>
              <a:t>Automatizált döntéshozatalra és profilalkotásra vonatkozó információ</a:t>
            </a:r>
          </a:p>
          <a:p>
            <a:pPr marL="542925" indent="-542925">
              <a:buNone/>
            </a:pPr>
            <a:r>
              <a:rPr lang="hu-HU" sz="1600" dirty="0"/>
              <a:t>III. 	ÉRINTETTEK JOGAI ÉS AZOK ÉRVÉNYESÍTÉSÉNEK MÓDJA </a:t>
            </a:r>
          </a:p>
          <a:p>
            <a:pPr marL="542925" indent="-542925">
              <a:buNone/>
            </a:pPr>
            <a:r>
              <a:rPr lang="hu-HU" sz="1600" dirty="0"/>
              <a:t>IV. 	JOGORVOSLAT</a:t>
            </a:r>
          </a:p>
          <a:p>
            <a:pPr marL="514350" indent="-514350">
              <a:buAutoNum type="romanUcPeriod"/>
            </a:pPr>
            <a:endParaRPr lang="hu-HU" sz="1600" dirty="0"/>
          </a:p>
        </p:txBody>
      </p:sp>
    </p:spTree>
    <p:extLst>
      <p:ext uri="{BB962C8B-B14F-4D97-AF65-F5344CB8AC3E}">
        <p14:creationId xmlns:p14="http://schemas.microsoft.com/office/powerpoint/2010/main" val="91497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C2BA22-4E30-D64D-C742-670E73695B81}"/>
              </a:ext>
            </a:extLst>
          </p:cNvPr>
          <p:cNvSpPr>
            <a:spLocks noGrp="1"/>
          </p:cNvSpPr>
          <p:nvPr>
            <p:ph type="title"/>
          </p:nvPr>
        </p:nvSpPr>
        <p:spPr>
          <a:xfrm>
            <a:off x="1141411" y="157017"/>
            <a:ext cx="9905999" cy="1043708"/>
          </a:xfrm>
        </p:spPr>
        <p:txBody>
          <a:bodyPr/>
          <a:lstStyle/>
          <a:p>
            <a:pPr algn="ctr"/>
            <a:r>
              <a:rPr lang="hu-HU" dirty="0"/>
              <a:t>alapfogalmak</a:t>
            </a:r>
          </a:p>
        </p:txBody>
      </p:sp>
      <p:sp>
        <p:nvSpPr>
          <p:cNvPr id="4" name="Kép helye 3">
            <a:extLst>
              <a:ext uri="{FF2B5EF4-FFF2-40B4-BE49-F238E27FC236}">
                <a16:creationId xmlns:a16="http://schemas.microsoft.com/office/drawing/2014/main" id="{AE3E17D6-3786-B6CC-9C5F-6581D8B9A766}"/>
              </a:ext>
            </a:extLst>
          </p:cNvPr>
          <p:cNvSpPr>
            <a:spLocks noGrp="1"/>
          </p:cNvSpPr>
          <p:nvPr>
            <p:ph type="pic" idx="15"/>
          </p:nvPr>
        </p:nvSpPr>
        <p:spPr>
          <a:xfrm>
            <a:off x="1048302" y="1171861"/>
            <a:ext cx="3195240" cy="1524000"/>
          </a:xfrm>
        </p:spPr>
        <p:txBody>
          <a:bodyPr/>
          <a:lstStyle/>
          <a:p>
            <a:pPr algn="ctr"/>
            <a:r>
              <a:rPr lang="hu-HU" dirty="0">
                <a:highlight>
                  <a:srgbClr val="000080"/>
                </a:highlight>
              </a:rPr>
              <a:t>1. Személyes adat</a:t>
            </a:r>
          </a:p>
          <a:p>
            <a:pPr algn="ctr"/>
            <a:r>
              <a:rPr lang="hu-HU" dirty="0">
                <a:highlight>
                  <a:srgbClr val="000080"/>
                </a:highlight>
              </a:rPr>
              <a:t>2. Személyes adatok különleges kategóriái</a:t>
            </a:r>
          </a:p>
          <a:p>
            <a:endParaRPr lang="hu-HU" dirty="0"/>
          </a:p>
        </p:txBody>
      </p:sp>
      <p:sp>
        <p:nvSpPr>
          <p:cNvPr id="5" name="Szöveg helye 4">
            <a:extLst>
              <a:ext uri="{FF2B5EF4-FFF2-40B4-BE49-F238E27FC236}">
                <a16:creationId xmlns:a16="http://schemas.microsoft.com/office/drawing/2014/main" id="{87EB2184-A980-A012-B451-9245B31B5E64}"/>
              </a:ext>
            </a:extLst>
          </p:cNvPr>
          <p:cNvSpPr>
            <a:spLocks noGrp="1"/>
          </p:cNvSpPr>
          <p:nvPr>
            <p:ph type="body" sz="half" idx="18"/>
          </p:nvPr>
        </p:nvSpPr>
        <p:spPr>
          <a:xfrm>
            <a:off x="1048302" y="2842634"/>
            <a:ext cx="3200400" cy="3502747"/>
          </a:xfrm>
        </p:spPr>
        <p:txBody>
          <a:bodyPr>
            <a:normAutofit fontScale="77500" lnSpcReduction="20000"/>
          </a:bodyPr>
          <a:lstStyle/>
          <a:p>
            <a:pPr algn="just"/>
            <a:r>
              <a:rPr lang="hu-HU" dirty="0"/>
              <a:t>1. azonosított vagy azonosítható természetes személyre („érintett”) vonatkozó bármely információ; azonosítható az a természetes személy, aki közvetlen vagy közvetett módon, különösen valamely azonosító, például név, szám, helymeghatározó adat, online azonosító vagy a természetes személy testi, fiziológiai, genetikai, szellemi, gazdasági, kulturális vagy szociális azonosságára vonatkozó egy vagy több tényező alapján azonosítható.</a:t>
            </a:r>
          </a:p>
          <a:p>
            <a:pPr algn="just"/>
            <a:endParaRPr lang="hu-HU" dirty="0"/>
          </a:p>
          <a:p>
            <a:pPr algn="just"/>
            <a:r>
              <a:rPr lang="hu-HU" dirty="0"/>
              <a:t>2. faji vagy etnikai származásra, politikai véleményre, vallási vagy világnézeti meggyőződésre vagy szakszervezeti tagságra utaló személyes adatok, valamint a genetikai adatok, a természetes személyek egyedi azonosítását célzó </a:t>
            </a:r>
            <a:r>
              <a:rPr lang="hu-HU" dirty="0" err="1"/>
              <a:t>biometrikus</a:t>
            </a:r>
            <a:r>
              <a:rPr lang="hu-HU" dirty="0"/>
              <a:t> adatok, az egészségügyi adatok és a természetes személyek szexuális életére vagy szexuális irányultságára vonatkozó személyes adatok</a:t>
            </a:r>
          </a:p>
        </p:txBody>
      </p:sp>
      <p:sp>
        <p:nvSpPr>
          <p:cNvPr id="7" name="Kép helye 6">
            <a:extLst>
              <a:ext uri="{FF2B5EF4-FFF2-40B4-BE49-F238E27FC236}">
                <a16:creationId xmlns:a16="http://schemas.microsoft.com/office/drawing/2014/main" id="{92044EEF-1A03-3584-32BB-94CBE87B406D}"/>
              </a:ext>
            </a:extLst>
          </p:cNvPr>
          <p:cNvSpPr>
            <a:spLocks noGrp="1"/>
          </p:cNvSpPr>
          <p:nvPr>
            <p:ph type="pic" idx="21"/>
          </p:nvPr>
        </p:nvSpPr>
        <p:spPr>
          <a:xfrm>
            <a:off x="4446536" y="1623294"/>
            <a:ext cx="3198940" cy="1524000"/>
          </a:xfrm>
        </p:spPr>
        <p:txBody>
          <a:bodyPr/>
          <a:lstStyle/>
          <a:p>
            <a:pPr algn="ctr"/>
            <a:r>
              <a:rPr lang="hu-HU" dirty="0">
                <a:highlight>
                  <a:srgbClr val="000080"/>
                </a:highlight>
              </a:rPr>
              <a:t>3. Adatkezelés</a:t>
            </a:r>
          </a:p>
          <a:p>
            <a:pPr algn="ctr"/>
            <a:r>
              <a:rPr lang="hu-HU" dirty="0">
                <a:highlight>
                  <a:srgbClr val="000080"/>
                </a:highlight>
              </a:rPr>
              <a:t>4. Érintett</a:t>
            </a:r>
          </a:p>
        </p:txBody>
      </p:sp>
      <p:sp>
        <p:nvSpPr>
          <p:cNvPr id="8" name="Szöveg helye 7">
            <a:extLst>
              <a:ext uri="{FF2B5EF4-FFF2-40B4-BE49-F238E27FC236}">
                <a16:creationId xmlns:a16="http://schemas.microsoft.com/office/drawing/2014/main" id="{E49C0723-0217-5E09-CC1D-E56A0D86FC23}"/>
              </a:ext>
            </a:extLst>
          </p:cNvPr>
          <p:cNvSpPr>
            <a:spLocks noGrp="1"/>
          </p:cNvSpPr>
          <p:nvPr>
            <p:ph type="body" sz="half" idx="19"/>
          </p:nvPr>
        </p:nvSpPr>
        <p:spPr>
          <a:xfrm>
            <a:off x="4446536" y="3312056"/>
            <a:ext cx="3200400" cy="1995055"/>
          </a:xfrm>
        </p:spPr>
        <p:txBody>
          <a:bodyPr>
            <a:normAutofit fontScale="77500" lnSpcReduction="20000"/>
          </a:bodyPr>
          <a:lstStyle/>
          <a:p>
            <a:pPr algn="just"/>
            <a:r>
              <a:rPr lang="hu-HU" dirty="0"/>
              <a:t>3. a személyes adatokon vagy adatállományokon automatizált vagy nem automatizált módon végzett bármely művelet vagy műveletek összessége, így a gyűjtés, rögzítés, rendszerezés, tagolás, tárolás, átalakítás vagy megváltoztatás, lekérdezés, betekintés, felhasználás, közlés továbbítás, terjesztés vagy egyéb módon történő hozzáférhetővé tétel útján, összehangolás vagy összekapcsolás, korlátozás, törlés, illetve megsemmisítés</a:t>
            </a:r>
          </a:p>
        </p:txBody>
      </p:sp>
      <p:sp>
        <p:nvSpPr>
          <p:cNvPr id="10" name="Kép helye 9">
            <a:extLst>
              <a:ext uri="{FF2B5EF4-FFF2-40B4-BE49-F238E27FC236}">
                <a16:creationId xmlns:a16="http://schemas.microsoft.com/office/drawing/2014/main" id="{EA2E4E7F-A19B-4862-A601-C689B7E99F87}"/>
              </a:ext>
            </a:extLst>
          </p:cNvPr>
          <p:cNvSpPr>
            <a:spLocks noGrp="1"/>
          </p:cNvSpPr>
          <p:nvPr>
            <p:ph type="pic" idx="22"/>
          </p:nvPr>
        </p:nvSpPr>
        <p:spPr>
          <a:xfrm>
            <a:off x="8084756" y="2037845"/>
            <a:ext cx="3194969" cy="1524000"/>
          </a:xfrm>
        </p:spPr>
        <p:txBody>
          <a:bodyPr/>
          <a:lstStyle/>
          <a:p>
            <a:pPr algn="ctr"/>
            <a:r>
              <a:rPr lang="hu-HU" dirty="0">
                <a:highlight>
                  <a:srgbClr val="000080"/>
                </a:highlight>
              </a:rPr>
              <a:t>5. Adatkezelő</a:t>
            </a:r>
          </a:p>
          <a:p>
            <a:pPr algn="ctr"/>
            <a:r>
              <a:rPr lang="hu-HU" dirty="0">
                <a:highlight>
                  <a:srgbClr val="000080"/>
                </a:highlight>
              </a:rPr>
              <a:t>6. Adatfeldolgozó</a:t>
            </a:r>
          </a:p>
        </p:txBody>
      </p:sp>
      <p:sp>
        <p:nvSpPr>
          <p:cNvPr id="11" name="Szöveg helye 10">
            <a:extLst>
              <a:ext uri="{FF2B5EF4-FFF2-40B4-BE49-F238E27FC236}">
                <a16:creationId xmlns:a16="http://schemas.microsoft.com/office/drawing/2014/main" id="{DECF314C-EF11-B345-F711-CBE3B878ECE5}"/>
              </a:ext>
            </a:extLst>
          </p:cNvPr>
          <p:cNvSpPr>
            <a:spLocks noGrp="1"/>
          </p:cNvSpPr>
          <p:nvPr>
            <p:ph type="body" sz="half" idx="20"/>
          </p:nvPr>
        </p:nvSpPr>
        <p:spPr>
          <a:xfrm>
            <a:off x="8084757" y="3814618"/>
            <a:ext cx="3194968" cy="2249772"/>
          </a:xfrm>
        </p:spPr>
        <p:txBody>
          <a:bodyPr>
            <a:normAutofit fontScale="70000" lnSpcReduction="20000"/>
          </a:bodyPr>
          <a:lstStyle/>
          <a:p>
            <a:pPr algn="just"/>
            <a:r>
              <a:rPr lang="hu-HU" dirty="0"/>
              <a:t>5. az a természetes vagy jogi személy, közhatalmi szerv, ügynökség vagy bármely egyéb szerv, amely a személyes adatok kezelésének céljait és eszközeit önállóan vagy másokkal együtt meghatározza; ha az adatkezelés céljait és eszközeit az uniós vagy a tagállami jog határozza meg, az adatkezelőt vagy az adatkezelő kijelölésére vonatkozó különös szempontokat az uniós vagy a tagállami jog is meghatározhatja</a:t>
            </a:r>
          </a:p>
          <a:p>
            <a:pPr algn="just"/>
            <a:endParaRPr lang="hu-HU" dirty="0"/>
          </a:p>
          <a:p>
            <a:pPr algn="just"/>
            <a:r>
              <a:rPr lang="hu-HU" dirty="0"/>
              <a:t>6. az a természetes vagy jogi személy, közhatalmi szerv, ügynökség vagy bármely egyéb szerv, amely az adatkezelő nevében személyes adatokat kezel</a:t>
            </a:r>
          </a:p>
        </p:txBody>
      </p:sp>
      <p:sp>
        <p:nvSpPr>
          <p:cNvPr id="3" name="Szöveg helye 7">
            <a:extLst>
              <a:ext uri="{FF2B5EF4-FFF2-40B4-BE49-F238E27FC236}">
                <a16:creationId xmlns:a16="http://schemas.microsoft.com/office/drawing/2014/main" id="{8BE7CF71-7149-2FD6-F076-0380CE089A82}"/>
              </a:ext>
            </a:extLst>
          </p:cNvPr>
          <p:cNvSpPr txBox="1">
            <a:spLocks/>
          </p:cNvSpPr>
          <p:nvPr/>
        </p:nvSpPr>
        <p:spPr>
          <a:xfrm>
            <a:off x="4446536" y="5066862"/>
            <a:ext cx="3200400" cy="1995055"/>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9pPr>
          </a:lstStyle>
          <a:p>
            <a:pPr algn="just"/>
            <a:r>
              <a:rPr lang="hu-HU" sz="1100" dirty="0"/>
              <a:t>4. Az a természetes személy, akinek valamely személyes adatát egy adatkezelő kezeli. Az „érintett” az, akinek védelmére irányulnak a GDPR alapelvei, az „érintett” az, akit az adatkezelővel szemben külön nevesített jogokkal ruház fel.</a:t>
            </a:r>
          </a:p>
        </p:txBody>
      </p:sp>
    </p:spTree>
    <p:extLst>
      <p:ext uri="{BB962C8B-B14F-4D97-AF65-F5344CB8AC3E}">
        <p14:creationId xmlns:p14="http://schemas.microsoft.com/office/powerpoint/2010/main" val="290280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E0AFE-9999-24C2-B57A-3AA617E2FC2D}"/>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0AF338D5-CC75-C38E-DB50-1556BDB876CA}"/>
              </a:ext>
            </a:extLst>
          </p:cNvPr>
          <p:cNvSpPr>
            <a:spLocks noGrp="1"/>
          </p:cNvSpPr>
          <p:nvPr>
            <p:ph type="title"/>
          </p:nvPr>
        </p:nvSpPr>
        <p:spPr>
          <a:xfrm>
            <a:off x="1141412" y="212118"/>
            <a:ext cx="9905998" cy="739227"/>
          </a:xfrm>
        </p:spPr>
        <p:txBody>
          <a:bodyPr/>
          <a:lstStyle/>
          <a:p>
            <a:pPr algn="ctr"/>
            <a:r>
              <a:rPr lang="hu-HU" dirty="0"/>
              <a:t>ADATKEZELÉSI TÁJÉKOZTATÓ KÖTELEZŐ ELEMEI</a:t>
            </a:r>
          </a:p>
        </p:txBody>
      </p:sp>
      <p:pic>
        <p:nvPicPr>
          <p:cNvPr id="6" name="Tartalom helye 5">
            <a:extLst>
              <a:ext uri="{FF2B5EF4-FFF2-40B4-BE49-F238E27FC236}">
                <a16:creationId xmlns:a16="http://schemas.microsoft.com/office/drawing/2014/main" id="{810F02D5-8CEA-BF7B-B568-8096559497B5}"/>
              </a:ext>
            </a:extLst>
          </p:cNvPr>
          <p:cNvPicPr>
            <a:picLocks noGrp="1" noChangeAspect="1"/>
          </p:cNvPicPr>
          <p:nvPr>
            <p:ph idx="1"/>
          </p:nvPr>
        </p:nvPicPr>
        <p:blipFill>
          <a:blip r:embed="rId2"/>
          <a:stretch>
            <a:fillRect/>
          </a:stretch>
        </p:blipFill>
        <p:spPr>
          <a:xfrm>
            <a:off x="6257481" y="1061978"/>
            <a:ext cx="5703588" cy="4734046"/>
          </a:xfrm>
        </p:spPr>
      </p:pic>
      <p:pic>
        <p:nvPicPr>
          <p:cNvPr id="5" name="Kép 4">
            <a:extLst>
              <a:ext uri="{FF2B5EF4-FFF2-40B4-BE49-F238E27FC236}">
                <a16:creationId xmlns:a16="http://schemas.microsoft.com/office/drawing/2014/main" id="{3A93D228-1CE9-A4A1-C8CB-8EEB0360A867}"/>
              </a:ext>
            </a:extLst>
          </p:cNvPr>
          <p:cNvPicPr>
            <a:picLocks noChangeAspect="1"/>
          </p:cNvPicPr>
          <p:nvPr/>
        </p:nvPicPr>
        <p:blipFill>
          <a:blip r:embed="rId3"/>
          <a:stretch>
            <a:fillRect/>
          </a:stretch>
        </p:blipFill>
        <p:spPr>
          <a:xfrm>
            <a:off x="387786" y="1061977"/>
            <a:ext cx="5361450" cy="4734046"/>
          </a:xfrm>
          <a:prstGeom prst="rect">
            <a:avLst/>
          </a:prstGeom>
        </p:spPr>
      </p:pic>
    </p:spTree>
    <p:extLst>
      <p:ext uri="{BB962C8B-B14F-4D97-AF65-F5344CB8AC3E}">
        <p14:creationId xmlns:p14="http://schemas.microsoft.com/office/powerpoint/2010/main" val="1406236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3459D-585A-1D83-FE8F-CAA9D8FB24A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50B662B3-AD22-6683-3224-C4A775FBDE82}"/>
              </a:ext>
            </a:extLst>
          </p:cNvPr>
          <p:cNvSpPr>
            <a:spLocks noGrp="1"/>
          </p:cNvSpPr>
          <p:nvPr>
            <p:ph type="title"/>
          </p:nvPr>
        </p:nvSpPr>
        <p:spPr>
          <a:xfrm>
            <a:off x="1141412" y="212118"/>
            <a:ext cx="9905998" cy="739227"/>
          </a:xfrm>
        </p:spPr>
        <p:txBody>
          <a:bodyPr/>
          <a:lstStyle/>
          <a:p>
            <a:pPr algn="ctr"/>
            <a:r>
              <a:rPr lang="hu-HU" dirty="0"/>
              <a:t>ADATKEZELÉSI TÁJÉKOZTATÓ KÖTELEZŐ ELEMEI</a:t>
            </a:r>
          </a:p>
        </p:txBody>
      </p:sp>
      <p:pic>
        <p:nvPicPr>
          <p:cNvPr id="8" name="Kép 7">
            <a:extLst>
              <a:ext uri="{FF2B5EF4-FFF2-40B4-BE49-F238E27FC236}">
                <a16:creationId xmlns:a16="http://schemas.microsoft.com/office/drawing/2014/main" id="{9EA87CFA-D5E2-A463-85F4-E0702D3E9EFC}"/>
              </a:ext>
            </a:extLst>
          </p:cNvPr>
          <p:cNvPicPr>
            <a:picLocks noChangeAspect="1"/>
          </p:cNvPicPr>
          <p:nvPr/>
        </p:nvPicPr>
        <p:blipFill>
          <a:blip r:embed="rId2"/>
          <a:stretch>
            <a:fillRect/>
          </a:stretch>
        </p:blipFill>
        <p:spPr>
          <a:xfrm>
            <a:off x="3719433" y="1056750"/>
            <a:ext cx="4046571" cy="5425910"/>
          </a:xfrm>
          <a:prstGeom prst="rect">
            <a:avLst/>
          </a:prstGeom>
        </p:spPr>
      </p:pic>
    </p:spTree>
    <p:extLst>
      <p:ext uri="{BB962C8B-B14F-4D97-AF65-F5344CB8AC3E}">
        <p14:creationId xmlns:p14="http://schemas.microsoft.com/office/powerpoint/2010/main" val="2440138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BD5575F-96FE-48DE-6A75-CA74580F6CE8}"/>
              </a:ext>
            </a:extLst>
          </p:cNvPr>
          <p:cNvSpPr>
            <a:spLocks noGrp="1"/>
          </p:cNvSpPr>
          <p:nvPr>
            <p:ph type="title"/>
          </p:nvPr>
        </p:nvSpPr>
        <p:spPr>
          <a:xfrm>
            <a:off x="789780" y="161926"/>
            <a:ext cx="10609261" cy="1447800"/>
          </a:xfrm>
        </p:spPr>
        <p:txBody>
          <a:bodyPr/>
          <a:lstStyle/>
          <a:p>
            <a:r>
              <a:rPr lang="hu-HU" dirty="0"/>
              <a:t>NAIH döntések ügyvédi adatkezelések kapcsán</a:t>
            </a:r>
          </a:p>
        </p:txBody>
      </p:sp>
      <p:sp>
        <p:nvSpPr>
          <p:cNvPr id="3" name="Tartalom helye 2">
            <a:extLst>
              <a:ext uri="{FF2B5EF4-FFF2-40B4-BE49-F238E27FC236}">
                <a16:creationId xmlns:a16="http://schemas.microsoft.com/office/drawing/2014/main" id="{5AB4A7BE-160D-F03D-F5C9-81F45F062835}"/>
              </a:ext>
            </a:extLst>
          </p:cNvPr>
          <p:cNvSpPr>
            <a:spLocks noGrp="1"/>
          </p:cNvSpPr>
          <p:nvPr>
            <p:ph idx="1"/>
          </p:nvPr>
        </p:nvSpPr>
        <p:spPr>
          <a:xfrm>
            <a:off x="789780" y="1343025"/>
            <a:ext cx="10257631" cy="4448176"/>
          </a:xfrm>
        </p:spPr>
        <p:txBody>
          <a:bodyPr>
            <a:normAutofit fontScale="55000" lnSpcReduction="20000"/>
          </a:bodyPr>
          <a:lstStyle/>
          <a:p>
            <a:pPr marL="0" indent="0">
              <a:buNone/>
            </a:pPr>
            <a:r>
              <a:rPr lang="hu-HU" sz="2700" b="1" u="sng" dirty="0">
                <a:solidFill>
                  <a:srgbClr val="FF0000"/>
                </a:solidFill>
              </a:rPr>
              <a:t>1. ügy: NAIH-3381-4/2022</a:t>
            </a:r>
          </a:p>
          <a:p>
            <a:pPr marL="0" indent="0" algn="just">
              <a:buNone/>
            </a:pPr>
            <a:r>
              <a:rPr lang="hu-HU" dirty="0"/>
              <a:t>„A Hatóság felhívására 2020. október 5-én elektronikus levélként megküldött hiánypótlás keretében benyújtott iratok alapján a Hatóság megállapította, hogy a Panaszos 2020. május 18-án a volt házastársa (a továbbiakban: Ellenérdekű Fél) részére küldött elektronikus levélként érintetti kérelmet a személyes adatai kezelésével kapcsolatban. Erre az Ellenérdekű Fél 2020. május 23-án elektronikus levélként küldött válaszában azt a tájékoztatást nyújtotta, hogy a Panaszos személyes adatait a háztartási adatkezelés körén túl kizárólag a bírósági, gyámhatósági és rendőrségi ügyekben az illetékes szerveknek történő benyújtás céljából kezelte a GDPR 6. cikk (1) bekezdés c), d) és f) pontjai alapján, és ezen háztartási adatkezelés körén túl kezelt személyes adatokat a fenti bírósági, hatósági eljárások során a Panaszos maradéktalanul megismerhette.”</a:t>
            </a:r>
          </a:p>
          <a:p>
            <a:pPr marL="0" indent="0" algn="just">
              <a:buNone/>
            </a:pPr>
            <a:r>
              <a:rPr lang="hu-HU" dirty="0"/>
              <a:t>A Panaszos 2020. május 14-én elektronikus levélként küldött kérelemben hangfelvételek, </a:t>
            </a:r>
            <a:r>
              <a:rPr lang="hu-HU" dirty="0" err="1"/>
              <a:t>emailek</a:t>
            </a:r>
            <a:r>
              <a:rPr lang="hu-HU" dirty="0"/>
              <a:t> és videofelvételek peres eljárásban történő benyújtásával összefüggésben kért GDPR 15. cikke szerinti tájékoztatást.</a:t>
            </a:r>
          </a:p>
          <a:p>
            <a:pPr marL="0" indent="0" algn="just">
              <a:buNone/>
            </a:pPr>
            <a:r>
              <a:rPr lang="hu-HU" dirty="0"/>
              <a:t>Ellenérdekű  fél 2020. május 15-én elektronikus levélként küldött válaszában ügyvédi titokra hivatkozással megtagadta a hozzáféréshez való jog teljesítését. </a:t>
            </a:r>
          </a:p>
          <a:p>
            <a:pPr marL="0" indent="0" algn="just">
              <a:buNone/>
            </a:pPr>
            <a:r>
              <a:rPr lang="hu-HU" dirty="0"/>
              <a:t>DÖNTÉS: a GDPR 15. cikk (4) szerinti tényleges konkrét érdek nem volt megállapítható hivatalból sem, az Ellenérdekű Fél jogait és szabadságait a GDPR-</a:t>
            </a:r>
            <a:r>
              <a:rPr lang="hu-HU" dirty="0" err="1"/>
              <a:t>nak</a:t>
            </a:r>
            <a:r>
              <a:rPr lang="hu-HU" dirty="0"/>
              <a:t> megfelelő adatkezelői válasz semmiben sem befolyásolta volna. A kérelem nem volt túlzó vagy ismétlődő sem, így a GDPR 12. cikk (5) bekezdése szerinti kivétel sem áll fenn. A magyar bírói gyakorlat a kérelem túlzó vagy ismétlődő jellegét nagyon szűken értelmezi. Az, hogy a róla titokban készült hang és képfelvételekről – amelyeket ráadásul már hivatalos eljárásban benyújtottak – első alkalommal másolatot kér az érintett, nem túlzó kérelem.</a:t>
            </a:r>
          </a:p>
          <a:p>
            <a:pPr marL="0" indent="0" algn="just">
              <a:buNone/>
            </a:pPr>
            <a:endParaRPr lang="hu-HU" dirty="0"/>
          </a:p>
        </p:txBody>
      </p:sp>
    </p:spTree>
    <p:extLst>
      <p:ext uri="{BB962C8B-B14F-4D97-AF65-F5344CB8AC3E}">
        <p14:creationId xmlns:p14="http://schemas.microsoft.com/office/powerpoint/2010/main" val="2362200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DA44C-AEFA-9EE3-F643-05BB0DDC2CA8}"/>
            </a:ext>
          </a:extLst>
        </p:cNvPr>
        <p:cNvGrpSpPr/>
        <p:nvPr/>
      </p:nvGrpSpPr>
      <p:grpSpPr>
        <a:xfrm>
          <a:off x="0" y="0"/>
          <a:ext cx="0" cy="0"/>
          <a:chOff x="0" y="0"/>
          <a:chExt cx="0" cy="0"/>
        </a:xfrm>
      </p:grpSpPr>
      <p:sp>
        <p:nvSpPr>
          <p:cNvPr id="3" name="Tartalom helye 2">
            <a:extLst>
              <a:ext uri="{FF2B5EF4-FFF2-40B4-BE49-F238E27FC236}">
                <a16:creationId xmlns:a16="http://schemas.microsoft.com/office/drawing/2014/main" id="{EEB939E4-FAAB-407F-8D80-5330D41200A2}"/>
              </a:ext>
            </a:extLst>
          </p:cNvPr>
          <p:cNvSpPr>
            <a:spLocks noGrp="1"/>
          </p:cNvSpPr>
          <p:nvPr>
            <p:ph idx="1"/>
          </p:nvPr>
        </p:nvSpPr>
        <p:spPr>
          <a:xfrm>
            <a:off x="789780" y="333375"/>
            <a:ext cx="10257631" cy="6076950"/>
          </a:xfrm>
        </p:spPr>
        <p:txBody>
          <a:bodyPr>
            <a:normAutofit fontScale="62500" lnSpcReduction="20000"/>
          </a:bodyPr>
          <a:lstStyle/>
          <a:p>
            <a:pPr marL="0" indent="0" algn="just">
              <a:buNone/>
            </a:pPr>
            <a:r>
              <a:rPr lang="hu-HU" dirty="0"/>
              <a:t>Az ügyvéd az ügyfele képviseletében a Panaszossal kapcsolatban benyújtott peres iratok adattartalma tekintetében kezelte a Panaszos személyes adatait, így adatkezelőként kötelessége az érintetti kérelmeket megválaszolni.</a:t>
            </a:r>
          </a:p>
          <a:p>
            <a:pPr marL="0" indent="0" algn="just">
              <a:buNone/>
            </a:pPr>
            <a:r>
              <a:rPr lang="hu-HU" dirty="0"/>
              <a:t>A feltárt tényállás alapján az ügyvéd nem kezelte ténylegesen a Panaszos hangfelvétel, videófelvétel stb. technikai adatként létező személyes adatait, mivel azokon nem végzett semmilyen </a:t>
            </a:r>
            <a:r>
              <a:rPr lang="hu-HU" dirty="0" err="1"/>
              <a:t>adatkezelési</a:t>
            </a:r>
            <a:r>
              <a:rPr lang="hu-HU" dirty="0"/>
              <a:t> műveletet, amely a GDPR 4. cikk 2. pontja szerinti adatkezelésnek minősül. A peres anyag mellékletéül szolgáló, a Panaszos által sérelmezett fájl-</a:t>
            </a:r>
            <a:r>
              <a:rPr lang="hu-HU" dirty="0" err="1"/>
              <a:t>okat</a:t>
            </a:r>
            <a:r>
              <a:rPr lang="hu-HU" dirty="0"/>
              <a:t> a feltárt tényállás alapján az Ellenérdekű Fél háztartási adatkezelés körében állította elő, amelyről kizárólag az Ellenérdekű Fél döntött. Az ügyvédnek szintén nem volt semmilyen döntési jogköre a fájlok benyújtásában, azt az </a:t>
            </a:r>
            <a:r>
              <a:rPr lang="hu-HU" dirty="0" err="1"/>
              <a:t>Üttv</a:t>
            </a:r>
            <a:r>
              <a:rPr lang="hu-HU" dirty="0"/>
              <a:t>. szerinti megbízás keretében a megbízója, az Ellenérdekű Fél szolgáltatta, amelyről a Panaszos kérelmére az Ellenérdekű Fél 2020. május 23-án tájékoztatást nyújtott a Panaszosnak. A peres eljárásban történő benyújtás során az ügyvéd csak a nyomtatványt nyújtotta be, annak mellékletét közvetlenül az Ellenérdekű Fél kezelte kizárólagosan.</a:t>
            </a:r>
          </a:p>
          <a:p>
            <a:pPr marL="0" indent="0" algn="just">
              <a:buNone/>
            </a:pPr>
            <a:r>
              <a:rPr lang="hu-HU" dirty="0"/>
              <a:t>Mivel a fentiek alapján az ügyvéd tehát nem rendelkezett a hang- és videófájlok felett, ezekkel kapcsolatban azt a tájékoztatást kellett volna adnia, hogy azokat nem kezelte és nem kezeli, megjelölve az Ellenérdekű Fél adatkezelőt, míg a keresetlevélre hivatkozva meg kellett volna jelölnie, hogy az abban található személyes adatokat kezeli a Panaszos vonatkozásában.</a:t>
            </a:r>
          </a:p>
          <a:p>
            <a:pPr marL="0" indent="0" algn="just">
              <a:buNone/>
            </a:pPr>
            <a:r>
              <a:rPr lang="hu-HU" dirty="0"/>
              <a:t>A Hatóság álláspontja szerint egy érintett személyes adatai – különös tekintettel annak hang- és képmására – főszabály szerint nem minősülnek más személy ügyvédi titkának, azok felett sem egy ügyvéd, sem más harmadik személy nem gyakorolhat kizárólagos jogosultságot az érintett akarata ellenére. A Hatóság kiemeli, hogy a GDPR nem iratok vagy információk, hanem érintetti saját személyes adatok megismeréséről szól, így az egyéb tartalmak titok jellege – mivel azokat nem szükséges kiadni – semmiben nem érinti a személyes adatok védelméhez fűződő alapjogot. A Panaszos az érintetti joggyakorlása idején már ismerte azt a tényt, hogy az ügyvéd, mint jogi képviselő jár el az Ellenérdekű Fél jogi képviselőjeként, valamint a keresetlevél tartalmát, így ezek nem minősülnek titoknak a Panaszos előtt, így ügyvédi titok tárgya sem lehetnek a Panaszossal szemben. A Panaszos saját konkrét személyes adataival kapcsolatban az Ellenérdekű Fél nem bír korlátlan rendelkezési joggal, azt ő maga is csak korlátozottan kezelheti. A személyes adatok védelméhez való jog egy olyan alapjog, amelyet harmadik személy nem vonhat el teljesen, és a GDPR 23. cikke alapján az érintettek jogait tagállami jog is csak arányosan és szükségszerű mértékben korlátozhatja, nem üresítheti ki. Az ezzel ellentétes tagállami szabályozás nem alkalmazható.</a:t>
            </a:r>
          </a:p>
        </p:txBody>
      </p:sp>
    </p:spTree>
    <p:extLst>
      <p:ext uri="{BB962C8B-B14F-4D97-AF65-F5344CB8AC3E}">
        <p14:creationId xmlns:p14="http://schemas.microsoft.com/office/powerpoint/2010/main" val="3550693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046B56F-BAD9-2CA5-C303-A0939947CBC0}"/>
              </a:ext>
            </a:extLst>
          </p:cNvPr>
          <p:cNvSpPr>
            <a:spLocks noGrp="1"/>
          </p:cNvSpPr>
          <p:nvPr>
            <p:ph idx="1"/>
          </p:nvPr>
        </p:nvSpPr>
        <p:spPr>
          <a:xfrm>
            <a:off x="1141412" y="371475"/>
            <a:ext cx="9905999" cy="5419726"/>
          </a:xfrm>
        </p:spPr>
        <p:txBody>
          <a:bodyPr/>
          <a:lstStyle/>
          <a:p>
            <a:pPr marL="0" indent="0" algn="just">
              <a:buNone/>
            </a:pPr>
            <a:r>
              <a:rPr lang="hu-HU" dirty="0"/>
              <a:t>Az </a:t>
            </a:r>
            <a:r>
              <a:rPr lang="hu-HU" dirty="0" err="1"/>
              <a:t>Infotv</a:t>
            </a:r>
            <a:r>
              <a:rPr lang="hu-HU" dirty="0"/>
              <a:t>. 71. § (1) bekezdése szerint a Hatóság az eljárása során - az annak lefolytatásához szükséges mértékben és ideig - kezelheti mindazon személyes adatokat, valamint törvény által védett titoknak és hivatás gyakorlásához kötött titoknak minősülő adatokat, amelyek az eljárással </a:t>
            </a:r>
            <a:r>
              <a:rPr lang="hu-HU" dirty="0" err="1"/>
              <a:t>összefüggnek</a:t>
            </a:r>
            <a:r>
              <a:rPr lang="hu-HU" dirty="0"/>
              <a:t>, illetve amelyek kezelése az eljárás eredményes lefolytatása érdekében szükséges. Az </a:t>
            </a:r>
            <a:r>
              <a:rPr lang="hu-HU" dirty="0" err="1"/>
              <a:t>Infotv</a:t>
            </a:r>
            <a:r>
              <a:rPr lang="hu-HU" dirty="0"/>
              <a:t>. 71. § (2a) bekezdés alapján azonban az </a:t>
            </a:r>
            <a:r>
              <a:rPr lang="hu-HU" dirty="0" err="1"/>
              <a:t>Üttv</a:t>
            </a:r>
            <a:r>
              <a:rPr lang="hu-HU" dirty="0"/>
              <a:t>. 13. § (3) bekezdésében meghatározott, védekezés céljából készült iratok megismerhetőségére az </a:t>
            </a:r>
            <a:r>
              <a:rPr lang="hu-HU" dirty="0" err="1"/>
              <a:t>Üttv</a:t>
            </a:r>
            <a:r>
              <a:rPr lang="hu-HU" dirty="0"/>
              <a:t> -ben meghatározott feltételeket kell alkalmazni.</a:t>
            </a:r>
          </a:p>
          <a:p>
            <a:pPr marL="0" indent="0" algn="just">
              <a:buNone/>
            </a:pPr>
            <a:r>
              <a:rPr lang="hu-HU" dirty="0"/>
              <a:t>Tárgyi ügyben ügyvédi titoktartásra hivatkozással nem tagadhatta volna meg olyan információk közlését, amelyek nem minősülnek védekezés célját szolgáló iratnak, védekezés célját szolgáló iratokat pedig a Hatóság nem kért.</a:t>
            </a:r>
          </a:p>
        </p:txBody>
      </p:sp>
    </p:spTree>
    <p:extLst>
      <p:ext uri="{BB962C8B-B14F-4D97-AF65-F5344CB8AC3E}">
        <p14:creationId xmlns:p14="http://schemas.microsoft.com/office/powerpoint/2010/main" val="2094483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86AF-69C4-7044-0B2B-38826EED2691}"/>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1EB27EF3-4E94-3681-6170-E413EE67FA0A}"/>
              </a:ext>
            </a:extLst>
          </p:cNvPr>
          <p:cNvSpPr>
            <a:spLocks noGrp="1"/>
          </p:cNvSpPr>
          <p:nvPr>
            <p:ph type="title"/>
          </p:nvPr>
        </p:nvSpPr>
        <p:spPr>
          <a:xfrm>
            <a:off x="789780" y="161926"/>
            <a:ext cx="10609261" cy="1447800"/>
          </a:xfrm>
        </p:spPr>
        <p:txBody>
          <a:bodyPr/>
          <a:lstStyle/>
          <a:p>
            <a:r>
              <a:rPr lang="hu-HU" dirty="0"/>
              <a:t>NAIH döntések ügyvédi adatkezelések kapcsán</a:t>
            </a:r>
          </a:p>
        </p:txBody>
      </p:sp>
      <p:sp>
        <p:nvSpPr>
          <p:cNvPr id="3" name="Tartalom helye 2">
            <a:extLst>
              <a:ext uri="{FF2B5EF4-FFF2-40B4-BE49-F238E27FC236}">
                <a16:creationId xmlns:a16="http://schemas.microsoft.com/office/drawing/2014/main" id="{941C260F-CB18-27D0-AC8B-9235C4F52F1A}"/>
              </a:ext>
            </a:extLst>
          </p:cNvPr>
          <p:cNvSpPr>
            <a:spLocks noGrp="1"/>
          </p:cNvSpPr>
          <p:nvPr>
            <p:ph idx="1"/>
          </p:nvPr>
        </p:nvSpPr>
        <p:spPr>
          <a:xfrm>
            <a:off x="789780" y="1343025"/>
            <a:ext cx="10257631" cy="4448176"/>
          </a:xfrm>
        </p:spPr>
        <p:txBody>
          <a:bodyPr>
            <a:normAutofit fontScale="55000" lnSpcReduction="20000"/>
          </a:bodyPr>
          <a:lstStyle/>
          <a:p>
            <a:pPr marL="0" indent="0">
              <a:buNone/>
            </a:pPr>
            <a:r>
              <a:rPr lang="hu-HU" sz="2700" b="1" u="sng" dirty="0">
                <a:solidFill>
                  <a:srgbClr val="FF0000"/>
                </a:solidFill>
              </a:rPr>
              <a:t>2. ügy: NAIH-186-2/2024</a:t>
            </a:r>
          </a:p>
          <a:p>
            <a:pPr marL="0" indent="0" algn="just">
              <a:buNone/>
            </a:pPr>
            <a:r>
              <a:rPr lang="hu-HU" dirty="0"/>
              <a:t>„A Kérelmező ügyfélkapun keresztül 2023. január 27. napján kérelmet nyújtott be a Hatósághoz (NAIH-2104-1/2023), melyben előadta, hogy hozzáférési jogát a Kérelmezett megsértette, mert mind a mai napig nem kapott választ a Kérelmezettnek postai úton megküldött, 2022. december 16. napján kelt hozzáférési kérelmében foglaltakra.”</a:t>
            </a:r>
          </a:p>
          <a:p>
            <a:pPr marL="0" indent="0" algn="just">
              <a:buNone/>
            </a:pPr>
            <a:r>
              <a:rPr lang="hu-HU" dirty="0"/>
              <a:t>A Hatóság felhívására a Kérelmezett 2023. március 7. napján előterjesztett nyilatkozatában (NAIH-2103-3/2023) előadta, hogy mint gyakorló ügyvédet az ügyvédi tevékenységről szóló 2017. évi LXXVIII. törvény (a továbbiakban: </a:t>
            </a:r>
            <a:r>
              <a:rPr lang="hu-HU" dirty="0" err="1"/>
              <a:t>Üttv</a:t>
            </a:r>
            <a:r>
              <a:rPr lang="hu-HU" dirty="0"/>
              <a:t>.) 9. § -a szerint titoktartási kötelezettség terheli. Ez a titoktartási kötelezettség abszolút, és az üggyel kapcsolatos minden adatra kiterjed. A Kérelmezett hivatkozott az általános adatvédelmi rendelet 14. cikk (5) bekezdésének d) pontjára, mely értelmében nem kell az érintett rendelkezésére bocsátani az adatkezeléssel összefüggő információkat, ha a személyes adatoknak valamely uniós jog vagy tagállami jogban előírt szakmai titoktartási kötelezettség alapján – ideértve a jogszabályon alapuló titoktartási kötelezettséget is – bizalmasnak kell maradnia. A Kérelmezett kiemelte, hogy a Kérelmező soha nem volt ügyfele, hanem az ellenérdekű fél volt. A Kérelmezett álláspontja szerint a fenti jogszabályi rendelkezésből az következik, hogy a Kérelmezővel szemben őt nem terheli tájékoztatási kötelezettség, másképp megfogalmazva a Kérelmezőnek nincs hozzáférési joga. Mindezek miatt a Kérelmező kérelme – a Kérelmezett álláspontja szerint – teljes egészében alaptalan.</a:t>
            </a:r>
          </a:p>
          <a:p>
            <a:pPr marL="0" indent="0" algn="just">
              <a:buNone/>
            </a:pPr>
            <a:endParaRPr lang="hu-HU" dirty="0"/>
          </a:p>
          <a:p>
            <a:pPr marL="0" indent="0" algn="just">
              <a:buNone/>
            </a:pPr>
            <a:r>
              <a:rPr lang="hu-HU" dirty="0"/>
              <a:t>DÖNTÉS: a GDPR 15. cikk (4) szerinti tényleges konkrét érdek nem volt megállapítható hivatalból sem, az Ellenérdekű Fél jogait és szabadságait a GDPR-</a:t>
            </a:r>
            <a:r>
              <a:rPr lang="hu-HU" dirty="0" err="1"/>
              <a:t>nak</a:t>
            </a:r>
            <a:r>
              <a:rPr lang="hu-HU" dirty="0"/>
              <a:t> megfelelő adatkezelői válasz semmiben sem befolyásolta volna. A kérelem nem volt túlzó vagy ismétlődő sem, így a GDPR 12. cikk (5) bekezdése szerinti kivétel sem áll fenn. A magyar bírói gyakorlat a kérelem túlzó vagy ismétlődő jellegét nagyon szűken értelmezi. Az, hogy a róla titokban készült hang és képfelvételekről – amelyeket ráadásul már hivatalos eljárásban benyújtottak – első alkalommal másolatot kér az érintett, nem túlzó kérelem.</a:t>
            </a:r>
          </a:p>
          <a:p>
            <a:pPr marL="0" indent="0" algn="just">
              <a:buNone/>
            </a:pPr>
            <a:endParaRPr lang="hu-HU" dirty="0"/>
          </a:p>
        </p:txBody>
      </p:sp>
    </p:spTree>
    <p:extLst>
      <p:ext uri="{BB962C8B-B14F-4D97-AF65-F5344CB8AC3E}">
        <p14:creationId xmlns:p14="http://schemas.microsoft.com/office/powerpoint/2010/main" val="456154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ADC9467-D86A-4D44-9E01-5796E5BDA396}"/>
              </a:ext>
            </a:extLst>
          </p:cNvPr>
          <p:cNvSpPr>
            <a:spLocks noGrp="1"/>
          </p:cNvSpPr>
          <p:nvPr>
            <p:ph type="title"/>
          </p:nvPr>
        </p:nvSpPr>
        <p:spPr>
          <a:xfrm>
            <a:off x="751840" y="2898986"/>
            <a:ext cx="10525759" cy="1639884"/>
          </a:xfrm>
        </p:spPr>
        <p:txBody>
          <a:bodyPr rtlCol="0" anchor="b">
            <a:normAutofit fontScale="90000"/>
          </a:bodyPr>
          <a:lstStyle/>
          <a:p>
            <a:pPr algn="ctr" rtl="0"/>
            <a:r>
              <a:rPr lang="hu-HU" dirty="0"/>
              <a:t>  </a:t>
            </a:r>
            <a:br>
              <a:rPr lang="hu-HU" dirty="0"/>
            </a:br>
            <a:r>
              <a:rPr lang="hu-HU" dirty="0"/>
              <a:t>KÖSZÖNÖM A FIGYELMET!</a:t>
            </a:r>
            <a:br>
              <a:rPr lang="hu-HU" dirty="0"/>
            </a:br>
            <a:br>
              <a:rPr lang="hu-HU" dirty="0"/>
            </a:br>
            <a:br>
              <a:rPr lang="hu-HU" dirty="0"/>
            </a:br>
            <a:endParaRPr lang="hu-HU" dirty="0"/>
          </a:p>
        </p:txBody>
      </p:sp>
    </p:spTree>
    <p:extLst>
      <p:ext uri="{BB962C8B-B14F-4D97-AF65-F5344CB8AC3E}">
        <p14:creationId xmlns:p14="http://schemas.microsoft.com/office/powerpoint/2010/main" val="390654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1588D-477A-0DB4-C9C1-E59D45DAC196}"/>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4998F6BB-C014-FFA4-62EF-6AC1D1C30354}"/>
              </a:ext>
            </a:extLst>
          </p:cNvPr>
          <p:cNvSpPr>
            <a:spLocks noGrp="1"/>
          </p:cNvSpPr>
          <p:nvPr>
            <p:ph type="title"/>
          </p:nvPr>
        </p:nvSpPr>
        <p:spPr>
          <a:xfrm>
            <a:off x="1141411" y="157017"/>
            <a:ext cx="9905999" cy="1043708"/>
          </a:xfrm>
        </p:spPr>
        <p:txBody>
          <a:bodyPr/>
          <a:lstStyle/>
          <a:p>
            <a:pPr algn="ctr"/>
            <a:r>
              <a:rPr lang="hu-HU" dirty="0"/>
              <a:t>Alapfogalmak 2. </a:t>
            </a:r>
          </a:p>
        </p:txBody>
      </p:sp>
      <p:sp>
        <p:nvSpPr>
          <p:cNvPr id="4" name="Kép helye 3">
            <a:extLst>
              <a:ext uri="{FF2B5EF4-FFF2-40B4-BE49-F238E27FC236}">
                <a16:creationId xmlns:a16="http://schemas.microsoft.com/office/drawing/2014/main" id="{880CEB3D-0D85-3E7E-8132-6D89A5019FE4}"/>
              </a:ext>
            </a:extLst>
          </p:cNvPr>
          <p:cNvSpPr>
            <a:spLocks noGrp="1"/>
          </p:cNvSpPr>
          <p:nvPr>
            <p:ph type="pic" idx="15"/>
          </p:nvPr>
        </p:nvSpPr>
        <p:spPr>
          <a:xfrm>
            <a:off x="1048302" y="1171861"/>
            <a:ext cx="3195240" cy="1524000"/>
          </a:xfrm>
        </p:spPr>
        <p:txBody>
          <a:bodyPr/>
          <a:lstStyle/>
          <a:p>
            <a:pPr algn="ctr"/>
            <a:r>
              <a:rPr lang="hu-HU" dirty="0">
                <a:highlight>
                  <a:srgbClr val="000080"/>
                </a:highlight>
              </a:rPr>
              <a:t>7. Adatvédelmi incidens</a:t>
            </a:r>
          </a:p>
          <a:p>
            <a:endParaRPr lang="hu-HU" dirty="0"/>
          </a:p>
        </p:txBody>
      </p:sp>
      <p:sp>
        <p:nvSpPr>
          <p:cNvPr id="5" name="Szöveg helye 4">
            <a:extLst>
              <a:ext uri="{FF2B5EF4-FFF2-40B4-BE49-F238E27FC236}">
                <a16:creationId xmlns:a16="http://schemas.microsoft.com/office/drawing/2014/main" id="{DA3B40C4-FCF9-E996-A12F-DD6D001E0A23}"/>
              </a:ext>
            </a:extLst>
          </p:cNvPr>
          <p:cNvSpPr>
            <a:spLocks noGrp="1"/>
          </p:cNvSpPr>
          <p:nvPr>
            <p:ph type="body" sz="half" idx="18"/>
          </p:nvPr>
        </p:nvSpPr>
        <p:spPr>
          <a:xfrm>
            <a:off x="1048302" y="2842634"/>
            <a:ext cx="3200400" cy="3502747"/>
          </a:xfrm>
        </p:spPr>
        <p:txBody>
          <a:bodyPr>
            <a:normAutofit/>
          </a:bodyPr>
          <a:lstStyle/>
          <a:p>
            <a:pPr algn="just"/>
            <a:r>
              <a:rPr lang="hu-HU" dirty="0"/>
              <a:t>7. a biztonság olyan sérülése, amely a továbbított, tárolt vagy más módon kezelt személyes adatok véletlen vagy jogellenes megsemmisítését, elvesztését, megváltoztatását, jogosulatlan közlését vagy az azokhoz való jogosulatlan hozzáférést eredményezi</a:t>
            </a:r>
          </a:p>
        </p:txBody>
      </p:sp>
      <p:sp>
        <p:nvSpPr>
          <p:cNvPr id="7" name="Kép helye 6">
            <a:extLst>
              <a:ext uri="{FF2B5EF4-FFF2-40B4-BE49-F238E27FC236}">
                <a16:creationId xmlns:a16="http://schemas.microsoft.com/office/drawing/2014/main" id="{484A1AC4-77CF-8BDC-29FB-71A76DD6EDD7}"/>
              </a:ext>
            </a:extLst>
          </p:cNvPr>
          <p:cNvSpPr>
            <a:spLocks noGrp="1"/>
          </p:cNvSpPr>
          <p:nvPr>
            <p:ph type="pic" idx="21"/>
          </p:nvPr>
        </p:nvSpPr>
        <p:spPr>
          <a:xfrm>
            <a:off x="4446536" y="1623294"/>
            <a:ext cx="3198940" cy="1524000"/>
          </a:xfrm>
        </p:spPr>
        <p:txBody>
          <a:bodyPr/>
          <a:lstStyle/>
          <a:p>
            <a:pPr algn="ctr"/>
            <a:r>
              <a:rPr lang="hu-HU" dirty="0">
                <a:highlight>
                  <a:srgbClr val="000080"/>
                </a:highlight>
              </a:rPr>
              <a:t>8. Nyilvántartási rendszer</a:t>
            </a:r>
          </a:p>
        </p:txBody>
      </p:sp>
      <p:sp>
        <p:nvSpPr>
          <p:cNvPr id="8" name="Szöveg helye 7">
            <a:extLst>
              <a:ext uri="{FF2B5EF4-FFF2-40B4-BE49-F238E27FC236}">
                <a16:creationId xmlns:a16="http://schemas.microsoft.com/office/drawing/2014/main" id="{A918CF8B-60F5-1B85-CD62-C18B26F7BB0F}"/>
              </a:ext>
            </a:extLst>
          </p:cNvPr>
          <p:cNvSpPr>
            <a:spLocks noGrp="1"/>
          </p:cNvSpPr>
          <p:nvPr>
            <p:ph type="body" sz="half" idx="19"/>
          </p:nvPr>
        </p:nvSpPr>
        <p:spPr>
          <a:xfrm>
            <a:off x="4446536" y="3429000"/>
            <a:ext cx="3200400" cy="1672861"/>
          </a:xfrm>
        </p:spPr>
        <p:txBody>
          <a:bodyPr>
            <a:normAutofit/>
          </a:bodyPr>
          <a:lstStyle/>
          <a:p>
            <a:pPr algn="just"/>
            <a:r>
              <a:rPr lang="hu-HU" dirty="0"/>
              <a:t>8. a személyes adatok bármely módon - centralizált, decentralizált vagy funkcionális vagy földrajzi szempontok szerint - tagolt állománya, amely meghatározott ismérvek alapján hozzáférhető.</a:t>
            </a:r>
          </a:p>
        </p:txBody>
      </p:sp>
      <p:sp>
        <p:nvSpPr>
          <p:cNvPr id="10" name="Kép helye 9">
            <a:extLst>
              <a:ext uri="{FF2B5EF4-FFF2-40B4-BE49-F238E27FC236}">
                <a16:creationId xmlns:a16="http://schemas.microsoft.com/office/drawing/2014/main" id="{FDDABEEE-C2B5-C402-452A-21D485378603}"/>
              </a:ext>
            </a:extLst>
          </p:cNvPr>
          <p:cNvSpPr>
            <a:spLocks noGrp="1"/>
          </p:cNvSpPr>
          <p:nvPr>
            <p:ph type="pic" idx="22"/>
          </p:nvPr>
        </p:nvSpPr>
        <p:spPr>
          <a:xfrm>
            <a:off x="8084756" y="2037845"/>
            <a:ext cx="3194969" cy="1524000"/>
          </a:xfrm>
        </p:spPr>
        <p:txBody>
          <a:bodyPr/>
          <a:lstStyle/>
          <a:p>
            <a:pPr algn="ctr"/>
            <a:r>
              <a:rPr lang="hu-HU" dirty="0">
                <a:highlight>
                  <a:srgbClr val="000080"/>
                </a:highlight>
              </a:rPr>
              <a:t>9. Címzett</a:t>
            </a:r>
          </a:p>
          <a:p>
            <a:pPr algn="ctr"/>
            <a:endParaRPr lang="hu-HU" dirty="0">
              <a:highlight>
                <a:srgbClr val="000080"/>
              </a:highlight>
            </a:endParaRPr>
          </a:p>
        </p:txBody>
      </p:sp>
      <p:sp>
        <p:nvSpPr>
          <p:cNvPr id="11" name="Szöveg helye 10">
            <a:extLst>
              <a:ext uri="{FF2B5EF4-FFF2-40B4-BE49-F238E27FC236}">
                <a16:creationId xmlns:a16="http://schemas.microsoft.com/office/drawing/2014/main" id="{994B127B-D4E6-3EA6-6F2C-1C1DC8489C18}"/>
              </a:ext>
            </a:extLst>
          </p:cNvPr>
          <p:cNvSpPr>
            <a:spLocks noGrp="1"/>
          </p:cNvSpPr>
          <p:nvPr>
            <p:ph type="body" sz="half" idx="20"/>
          </p:nvPr>
        </p:nvSpPr>
        <p:spPr>
          <a:xfrm>
            <a:off x="8084757" y="3814617"/>
            <a:ext cx="3194968" cy="2613891"/>
          </a:xfrm>
        </p:spPr>
        <p:txBody>
          <a:bodyPr>
            <a:normAutofit fontScale="85000" lnSpcReduction="10000"/>
          </a:bodyPr>
          <a:lstStyle/>
          <a:p>
            <a:pPr algn="just"/>
            <a:r>
              <a:rPr lang="hu-HU" dirty="0"/>
              <a:t>9. az a természetes vagy jogi személy, közhatalmi szerv, ügynökség vagy bármely egyéb szerv, akivel vagy amellyel a személyes adatot közlik, függetlenül attól, hogy harmadik fél-e. Azon közhatalmi szervek, amelyek egy egyedi vizsgálat keretében az uniós vagy a tagállami joggal összhangban férhetnek hozzá személyes adatokhoz, nem minősülnek címzettnek; az említett adatok e közhatalmi szervek általi kezelése meg kell, hogy feleljen az adatkezelés céljainak megfelelően az alkalmazandó adatvédelmi szabályoknak</a:t>
            </a:r>
          </a:p>
        </p:txBody>
      </p:sp>
    </p:spTree>
    <p:extLst>
      <p:ext uri="{BB962C8B-B14F-4D97-AF65-F5344CB8AC3E}">
        <p14:creationId xmlns:p14="http://schemas.microsoft.com/office/powerpoint/2010/main" val="214568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ép helye 3">
            <a:extLst>
              <a:ext uri="{FF2B5EF4-FFF2-40B4-BE49-F238E27FC236}">
                <a16:creationId xmlns:a16="http://schemas.microsoft.com/office/drawing/2014/main" id="{EB0DA32D-2132-4164-7D79-4B9CEA358C8C}"/>
              </a:ext>
            </a:extLst>
          </p:cNvPr>
          <p:cNvSpPr>
            <a:spLocks noGrp="1"/>
          </p:cNvSpPr>
          <p:nvPr>
            <p:ph type="pic" idx="15"/>
          </p:nvPr>
        </p:nvSpPr>
        <p:spPr>
          <a:xfrm>
            <a:off x="1129364" y="546171"/>
            <a:ext cx="3195240" cy="1524000"/>
          </a:xfrm>
        </p:spPr>
        <p:txBody>
          <a:bodyPr>
            <a:normAutofit fontScale="62500" lnSpcReduction="20000"/>
          </a:bodyPr>
          <a:lstStyle/>
          <a:p>
            <a:r>
              <a:rPr lang="hu-HU" sz="3200" dirty="0">
                <a:solidFill>
                  <a:srgbClr val="FF0000"/>
                </a:solidFill>
              </a:rPr>
              <a:t>Személyi hatály</a:t>
            </a:r>
          </a:p>
          <a:p>
            <a:r>
              <a:rPr lang="hu-HU" dirty="0"/>
              <a:t>	</a:t>
            </a:r>
            <a:r>
              <a:rPr lang="hu-HU" sz="2300" dirty="0"/>
              <a:t>Élő természetes személyek (nem feltétel, hogy EU-ban lakcímmel rendelkezzen) → halottak Info tv</a:t>
            </a:r>
          </a:p>
          <a:p>
            <a:endParaRPr lang="hu-HU" dirty="0"/>
          </a:p>
        </p:txBody>
      </p:sp>
      <p:sp>
        <p:nvSpPr>
          <p:cNvPr id="7" name="Kép helye 6">
            <a:extLst>
              <a:ext uri="{FF2B5EF4-FFF2-40B4-BE49-F238E27FC236}">
                <a16:creationId xmlns:a16="http://schemas.microsoft.com/office/drawing/2014/main" id="{6D24818D-8BB4-9F9A-3118-79D0B40EA23A}"/>
              </a:ext>
            </a:extLst>
          </p:cNvPr>
          <p:cNvSpPr>
            <a:spLocks noGrp="1"/>
          </p:cNvSpPr>
          <p:nvPr>
            <p:ph type="pic" idx="21"/>
          </p:nvPr>
        </p:nvSpPr>
        <p:spPr>
          <a:xfrm>
            <a:off x="8004842" y="546171"/>
            <a:ext cx="3198940" cy="1524000"/>
          </a:xfrm>
        </p:spPr>
        <p:txBody>
          <a:bodyPr>
            <a:normAutofit/>
          </a:bodyPr>
          <a:lstStyle/>
          <a:p>
            <a:pPr>
              <a:lnSpc>
                <a:spcPct val="110000"/>
              </a:lnSpc>
              <a:spcBef>
                <a:spcPts val="0"/>
              </a:spcBef>
            </a:pPr>
            <a:r>
              <a:rPr lang="hu-HU" dirty="0">
                <a:solidFill>
                  <a:srgbClr val="FF0000"/>
                </a:solidFill>
              </a:rPr>
              <a:t>Időbeli hatály</a:t>
            </a:r>
          </a:p>
          <a:p>
            <a:pPr>
              <a:lnSpc>
                <a:spcPct val="110000"/>
              </a:lnSpc>
              <a:spcBef>
                <a:spcPts val="0"/>
              </a:spcBef>
            </a:pPr>
            <a:r>
              <a:rPr lang="hu-HU" sz="1800" dirty="0"/>
              <a:t>	</a:t>
            </a:r>
            <a:r>
              <a:rPr lang="hu-HU" sz="1500" dirty="0"/>
              <a:t>2016. április 27-től hatályos</a:t>
            </a:r>
          </a:p>
          <a:p>
            <a:pPr>
              <a:lnSpc>
                <a:spcPct val="110000"/>
              </a:lnSpc>
              <a:spcBef>
                <a:spcPts val="0"/>
              </a:spcBef>
            </a:pPr>
            <a:r>
              <a:rPr lang="hu-HU" sz="1500" dirty="0"/>
              <a:t>	2018. május 25-től alkalmazandó</a:t>
            </a:r>
          </a:p>
          <a:p>
            <a:endParaRPr lang="hu-HU" dirty="0"/>
          </a:p>
        </p:txBody>
      </p:sp>
      <p:sp>
        <p:nvSpPr>
          <p:cNvPr id="10" name="Kép helye 9">
            <a:extLst>
              <a:ext uri="{FF2B5EF4-FFF2-40B4-BE49-F238E27FC236}">
                <a16:creationId xmlns:a16="http://schemas.microsoft.com/office/drawing/2014/main" id="{2CD96229-A77E-1E7E-EAFF-D19CEDE2A0CE}"/>
              </a:ext>
            </a:extLst>
          </p:cNvPr>
          <p:cNvSpPr>
            <a:spLocks noGrp="1"/>
          </p:cNvSpPr>
          <p:nvPr>
            <p:ph type="pic" idx="22"/>
          </p:nvPr>
        </p:nvSpPr>
        <p:spPr>
          <a:xfrm>
            <a:off x="8008813" y="4514418"/>
            <a:ext cx="3194969" cy="1524000"/>
          </a:xfrm>
        </p:spPr>
        <p:txBody>
          <a:bodyPr>
            <a:normAutofit fontScale="47500" lnSpcReduction="20000"/>
          </a:bodyPr>
          <a:lstStyle/>
          <a:p>
            <a:r>
              <a:rPr lang="hu-HU" sz="4200" dirty="0">
                <a:solidFill>
                  <a:srgbClr val="FF0000"/>
                </a:solidFill>
              </a:rPr>
              <a:t>Területi hatály</a:t>
            </a:r>
          </a:p>
          <a:p>
            <a:pPr marL="0" lvl="0" indent="0" algn="just">
              <a:buClr>
                <a:srgbClr val="0E594D"/>
              </a:buClr>
              <a:buSzPct val="45000"/>
            </a:pPr>
            <a:r>
              <a:rPr lang="hu-HU" sz="2300" dirty="0"/>
              <a:t>EU-ban tevékenységi hellyel (telephely, fióktelep, leányvállalat) rendelkező adatkezelők + EU-ban tevékenységi hellyel nem rendelkező adatkezelők, akik árut vagy szolgáltatást nyújtanak az EU-ban tartózkodó érintetteknek.</a:t>
            </a:r>
          </a:p>
        </p:txBody>
      </p:sp>
      <p:sp>
        <p:nvSpPr>
          <p:cNvPr id="12" name="Kép helye 6">
            <a:extLst>
              <a:ext uri="{FF2B5EF4-FFF2-40B4-BE49-F238E27FC236}">
                <a16:creationId xmlns:a16="http://schemas.microsoft.com/office/drawing/2014/main" id="{047B437C-AB43-72F9-44B7-1DF182D443F9}"/>
              </a:ext>
            </a:extLst>
          </p:cNvPr>
          <p:cNvSpPr txBox="1">
            <a:spLocks/>
          </p:cNvSpPr>
          <p:nvPr/>
        </p:nvSpPr>
        <p:spPr>
          <a:xfrm>
            <a:off x="1125664" y="4638964"/>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None/>
              <a:defRPr lang="en-US" sz="2000" kern="1200" dirty="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hu-HU" sz="8000" dirty="0">
                <a:solidFill>
                  <a:srgbClr val="FF0000"/>
                </a:solidFill>
              </a:rPr>
              <a:t>Tárgyi hatály</a:t>
            </a:r>
          </a:p>
          <a:p>
            <a:pPr marL="0" lvl="0" indent="0" algn="just">
              <a:spcBef>
                <a:spcPts val="0"/>
              </a:spcBef>
              <a:buClr>
                <a:srgbClr val="0E594D"/>
              </a:buClr>
              <a:buSzPct val="45000"/>
            </a:pPr>
            <a:r>
              <a:rPr lang="hu-HU" sz="4300" dirty="0"/>
              <a:t>Automatizált vagy nem automatizált adatkezelés, amely nyilvántartás része vagy azzá válik.</a:t>
            </a:r>
          </a:p>
          <a:p>
            <a:pPr marL="0" lvl="0" indent="0" algn="just">
              <a:spcBef>
                <a:spcPts val="0"/>
              </a:spcBef>
              <a:buClr>
                <a:srgbClr val="0E594D"/>
              </a:buClr>
              <a:buSzPct val="45000"/>
            </a:pPr>
            <a:r>
              <a:rPr lang="hu-HU" sz="4300" dirty="0"/>
              <a:t>Manuális adatkezelések: Info tv. miatt tartoznak a GDPR hatálya alá</a:t>
            </a:r>
          </a:p>
          <a:p>
            <a:pPr marL="0" lvl="0" indent="0" algn="just">
              <a:spcBef>
                <a:spcPts val="0"/>
              </a:spcBef>
              <a:buClr>
                <a:srgbClr val="0E594D"/>
              </a:buClr>
              <a:buSzPct val="45000"/>
            </a:pPr>
            <a:r>
              <a:rPr lang="hu-HU" sz="4300" dirty="0"/>
              <a:t>Magáncélú adatkezelések, anonim adatok → NEM GDPR</a:t>
            </a:r>
          </a:p>
        </p:txBody>
      </p:sp>
      <p:sp>
        <p:nvSpPr>
          <p:cNvPr id="14" name="Szövegdoboz 13">
            <a:extLst>
              <a:ext uri="{FF2B5EF4-FFF2-40B4-BE49-F238E27FC236}">
                <a16:creationId xmlns:a16="http://schemas.microsoft.com/office/drawing/2014/main" id="{D8AA8479-8C50-7747-307D-8F8ACDB32CC1}"/>
              </a:ext>
            </a:extLst>
          </p:cNvPr>
          <p:cNvSpPr txBox="1"/>
          <p:nvPr/>
        </p:nvSpPr>
        <p:spPr>
          <a:xfrm>
            <a:off x="5541818" y="3034206"/>
            <a:ext cx="1533236" cy="538609"/>
          </a:xfrm>
          <a:prstGeom prst="rect">
            <a:avLst/>
          </a:prstGeom>
          <a:noFill/>
        </p:spPr>
        <p:txBody>
          <a:bodyPr wrap="square">
            <a:spAutoFit/>
          </a:bodyPr>
          <a:lstStyle/>
          <a:p>
            <a:r>
              <a:rPr lang="hu-HU" sz="2900" dirty="0"/>
              <a:t>HATÁLY</a:t>
            </a:r>
          </a:p>
        </p:txBody>
      </p:sp>
    </p:spTree>
    <p:extLst>
      <p:ext uri="{BB962C8B-B14F-4D97-AF65-F5344CB8AC3E}">
        <p14:creationId xmlns:p14="http://schemas.microsoft.com/office/powerpoint/2010/main" val="56259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DPR alapelvek 1. – Jogszerűség, tisztességesség, átláthatóság – SzocOkos">
            <a:extLst>
              <a:ext uri="{FF2B5EF4-FFF2-40B4-BE49-F238E27FC236}">
                <a16:creationId xmlns:a16="http://schemas.microsoft.com/office/drawing/2014/main" id="{0636E16B-421B-C2F2-6F5F-97D13667A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980" y="685839"/>
            <a:ext cx="5033422" cy="4946402"/>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a:extLst>
              <a:ext uri="{FF2B5EF4-FFF2-40B4-BE49-F238E27FC236}">
                <a16:creationId xmlns:a16="http://schemas.microsoft.com/office/drawing/2014/main" id="{48AE0B89-0FE8-E712-8CF6-D70BC340B059}"/>
              </a:ext>
            </a:extLst>
          </p:cNvPr>
          <p:cNvSpPr txBox="1"/>
          <p:nvPr/>
        </p:nvSpPr>
        <p:spPr>
          <a:xfrm>
            <a:off x="1807809" y="2889735"/>
            <a:ext cx="3496827" cy="630942"/>
          </a:xfrm>
          <a:prstGeom prst="rect">
            <a:avLst/>
          </a:prstGeom>
          <a:noFill/>
        </p:spPr>
        <p:txBody>
          <a:bodyPr wrap="square" rtlCol="0">
            <a:spAutoFit/>
          </a:bodyPr>
          <a:lstStyle/>
          <a:p>
            <a:r>
              <a:rPr lang="hu-HU" sz="3500" dirty="0">
                <a:solidFill>
                  <a:srgbClr val="FF0000"/>
                </a:solidFill>
              </a:rPr>
              <a:t>ALAPELVEK</a:t>
            </a:r>
          </a:p>
        </p:txBody>
      </p:sp>
    </p:spTree>
    <p:extLst>
      <p:ext uri="{BB962C8B-B14F-4D97-AF65-F5344CB8AC3E}">
        <p14:creationId xmlns:p14="http://schemas.microsoft.com/office/powerpoint/2010/main" val="249646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721A82-12BF-10CB-F78A-4AA34163B8A0}"/>
              </a:ext>
            </a:extLst>
          </p:cNvPr>
          <p:cNvSpPr>
            <a:spLocks noGrp="1"/>
          </p:cNvSpPr>
          <p:nvPr>
            <p:ph type="title"/>
          </p:nvPr>
        </p:nvSpPr>
        <p:spPr>
          <a:xfrm>
            <a:off x="1141413" y="618518"/>
            <a:ext cx="9905998" cy="1478570"/>
          </a:xfrm>
        </p:spPr>
        <p:txBody>
          <a:bodyPr anchor="ctr">
            <a:normAutofit/>
          </a:bodyPr>
          <a:lstStyle/>
          <a:p>
            <a:r>
              <a:rPr lang="hu-HU" dirty="0">
                <a:solidFill>
                  <a:srgbClr val="00B050"/>
                </a:solidFill>
              </a:rPr>
              <a:t>JOGALAPOK</a:t>
            </a:r>
            <a:endParaRPr lang="en-US" dirty="0">
              <a:solidFill>
                <a:srgbClr val="00B050"/>
              </a:solidFill>
            </a:endParaRPr>
          </a:p>
        </p:txBody>
      </p:sp>
      <p:sp>
        <p:nvSpPr>
          <p:cNvPr id="24" name="Content Placeholder 2">
            <a:extLst>
              <a:ext uri="{FF2B5EF4-FFF2-40B4-BE49-F238E27FC236}">
                <a16:creationId xmlns:a16="http://schemas.microsoft.com/office/drawing/2014/main" id="{9C31AA86-AEB2-CA0A-C8D4-92C489DAB04C}"/>
              </a:ext>
            </a:extLst>
          </p:cNvPr>
          <p:cNvSpPr>
            <a:spLocks noGrp="1"/>
          </p:cNvSpPr>
          <p:nvPr>
            <p:ph sz="half" idx="1"/>
          </p:nvPr>
        </p:nvSpPr>
        <p:spPr>
          <a:xfrm>
            <a:off x="1141410" y="1810327"/>
            <a:ext cx="4878389" cy="3980873"/>
          </a:xfrm>
        </p:spPr>
        <p:txBody>
          <a:bodyPr>
            <a:normAutofit fontScale="25000" lnSpcReduction="20000"/>
          </a:bodyPr>
          <a:lstStyle/>
          <a:p>
            <a:pPr marL="0" indent="0">
              <a:buNone/>
            </a:pPr>
            <a:r>
              <a:rPr lang="hu-HU" sz="4600" dirty="0">
                <a:solidFill>
                  <a:srgbClr val="00B050"/>
                </a:solidFill>
              </a:rPr>
              <a:t>6. Cikk szerinti jogalapok</a:t>
            </a:r>
          </a:p>
          <a:p>
            <a:pPr>
              <a:buFontTx/>
              <a:buChar char="-"/>
            </a:pPr>
            <a:r>
              <a:rPr lang="hu-HU" sz="4600" dirty="0"/>
              <a:t>Hozzájárulás</a:t>
            </a:r>
          </a:p>
          <a:p>
            <a:pPr>
              <a:buFontTx/>
              <a:buChar char="-"/>
            </a:pPr>
            <a:r>
              <a:rPr lang="hu-HU" sz="4600" dirty="0"/>
              <a:t>Szerződés teljesítése</a:t>
            </a:r>
          </a:p>
          <a:p>
            <a:pPr>
              <a:buFontTx/>
              <a:buChar char="-"/>
            </a:pPr>
            <a:r>
              <a:rPr lang="hu-HU" sz="4600" dirty="0"/>
              <a:t>Jogi kötelezettség teljesítése</a:t>
            </a:r>
          </a:p>
          <a:p>
            <a:pPr>
              <a:buFontTx/>
              <a:buChar char="-"/>
            </a:pPr>
            <a:r>
              <a:rPr lang="hu-HU" sz="4600" dirty="0"/>
              <a:t>Létfontosságú érdek</a:t>
            </a:r>
          </a:p>
          <a:p>
            <a:pPr>
              <a:buFontTx/>
              <a:buChar char="-"/>
            </a:pPr>
            <a:r>
              <a:rPr lang="hu-HU" sz="4600" dirty="0"/>
              <a:t>Közérdekű adatkezelés</a:t>
            </a:r>
          </a:p>
          <a:p>
            <a:pPr>
              <a:buFontTx/>
              <a:buChar char="-"/>
            </a:pPr>
            <a:r>
              <a:rPr lang="hu-HU" sz="4600" dirty="0"/>
              <a:t>Jogos érdek</a:t>
            </a:r>
          </a:p>
          <a:p>
            <a:pPr>
              <a:buFontTx/>
              <a:buChar char="-"/>
            </a:pPr>
            <a:endParaRPr lang="en-US" dirty="0"/>
          </a:p>
        </p:txBody>
      </p:sp>
      <p:sp>
        <p:nvSpPr>
          <p:cNvPr id="26" name="Content Placeholder 3">
            <a:extLst>
              <a:ext uri="{FF2B5EF4-FFF2-40B4-BE49-F238E27FC236}">
                <a16:creationId xmlns:a16="http://schemas.microsoft.com/office/drawing/2014/main" id="{6F35B04A-1303-FF86-410E-B0A0C123F971}"/>
              </a:ext>
            </a:extLst>
          </p:cNvPr>
          <p:cNvSpPr>
            <a:spLocks noGrp="1"/>
          </p:cNvSpPr>
          <p:nvPr>
            <p:ph sz="half" idx="2"/>
          </p:nvPr>
        </p:nvSpPr>
        <p:spPr>
          <a:xfrm>
            <a:off x="6172203" y="1810327"/>
            <a:ext cx="4875211" cy="4165600"/>
          </a:xfrm>
        </p:spPr>
        <p:txBody>
          <a:bodyPr>
            <a:normAutofit fontScale="25000" lnSpcReduction="20000"/>
          </a:bodyPr>
          <a:lstStyle/>
          <a:p>
            <a:pPr marL="0" indent="0">
              <a:buNone/>
            </a:pPr>
            <a:r>
              <a:rPr lang="hu-HU" sz="4600" dirty="0">
                <a:solidFill>
                  <a:srgbClr val="00B050"/>
                </a:solidFill>
              </a:rPr>
              <a:t>9. Cikk szerinti jogalapok</a:t>
            </a:r>
          </a:p>
          <a:p>
            <a:pPr>
              <a:buFontTx/>
              <a:buChar char="-"/>
            </a:pPr>
            <a:r>
              <a:rPr lang="hu-HU" sz="4000" dirty="0"/>
              <a:t>Hozzájárulás</a:t>
            </a:r>
          </a:p>
          <a:p>
            <a:pPr>
              <a:buFontTx/>
              <a:buChar char="-"/>
            </a:pPr>
            <a:r>
              <a:rPr lang="hu-HU" sz="4000" dirty="0"/>
              <a:t>Foglalkoztatást, valamint a szociális biztonságot és szociális védelmet szabályozó jogi előírásokból fakadó kötelezettség teljesítése</a:t>
            </a:r>
          </a:p>
          <a:p>
            <a:pPr>
              <a:buFontTx/>
              <a:buChar char="-"/>
            </a:pPr>
            <a:r>
              <a:rPr lang="hu-HU" sz="4000" dirty="0"/>
              <a:t>Létfontosságú érdek</a:t>
            </a:r>
          </a:p>
          <a:p>
            <a:pPr>
              <a:buFontTx/>
              <a:buChar char="-"/>
            </a:pPr>
            <a:r>
              <a:rPr lang="hu-HU" sz="4000" dirty="0"/>
              <a:t>Politikai, világnézeti, vallási vagy szakszervezeti célú alapítvány, egyesület vagy bármely más nonprofit szervezet megfelelő garanciák mellett végzett jogszerű tevékenysége keretében történik</a:t>
            </a:r>
          </a:p>
          <a:p>
            <a:pPr>
              <a:buFontTx/>
              <a:buChar char="-"/>
            </a:pPr>
            <a:r>
              <a:rPr lang="hu-HU" sz="4000" dirty="0"/>
              <a:t>Az adatkezelés olyan személyes adatokra vonatkozik, amelyeket az érintett kifejezetten nyilvánosságra hozott</a:t>
            </a:r>
          </a:p>
          <a:p>
            <a:pPr>
              <a:buFontTx/>
              <a:buChar char="-"/>
            </a:pPr>
            <a:r>
              <a:rPr lang="hu-HU" sz="4000" dirty="0"/>
              <a:t>Az adatkezelés jogi igények megállapításához, érvényesítéséhez, illetve védelméhez szükséges</a:t>
            </a:r>
          </a:p>
          <a:p>
            <a:pPr>
              <a:buFontTx/>
              <a:buChar char="-"/>
            </a:pPr>
            <a:r>
              <a:rPr lang="hu-HU" sz="4000" dirty="0"/>
              <a:t>Jelentős közérdek</a:t>
            </a:r>
          </a:p>
          <a:p>
            <a:pPr>
              <a:buFontTx/>
              <a:buChar char="-"/>
            </a:pPr>
            <a:r>
              <a:rPr lang="hu-HU" sz="4000" dirty="0"/>
              <a:t>Az adatkezelés megelőző egészségügyi vagy munkahelyi egészségügyi célokból szükséges</a:t>
            </a:r>
          </a:p>
          <a:p>
            <a:pPr>
              <a:buFontTx/>
              <a:buChar char="-"/>
            </a:pPr>
            <a:r>
              <a:rPr lang="hu-HU" sz="4000" dirty="0"/>
              <a:t>Az adatkezelés a népegészségügy területét érintő olyan közérdekből szükséges</a:t>
            </a:r>
          </a:p>
          <a:p>
            <a:pPr>
              <a:buFontTx/>
              <a:buChar char="-"/>
            </a:pPr>
            <a:r>
              <a:rPr lang="hu-HU" sz="4000" dirty="0"/>
              <a:t>Közérdekű archiválás céljából, tudományos és történelmi kutatási célból vagy statisztikai célból szükséges</a:t>
            </a:r>
            <a:br>
              <a:rPr lang="hu-HU" sz="4000" dirty="0"/>
            </a:br>
            <a:br>
              <a:rPr lang="hu-HU" dirty="0"/>
            </a:br>
            <a:br>
              <a:rPr lang="hu-HU" dirty="0"/>
            </a:br>
            <a:br>
              <a:rPr lang="hu-HU" dirty="0"/>
            </a:br>
            <a:br>
              <a:rPr lang="hu-HU" dirty="0"/>
            </a:br>
            <a:br>
              <a:rPr lang="hu-HU" dirty="0"/>
            </a:br>
            <a:br>
              <a:rPr lang="hu-HU" dirty="0"/>
            </a:br>
            <a:br>
              <a:rPr lang="hu-HU" dirty="0"/>
            </a:br>
            <a:br>
              <a:rPr lang="hu-HU" dirty="0"/>
            </a:br>
            <a:endParaRPr lang="en-US" dirty="0"/>
          </a:p>
        </p:txBody>
      </p:sp>
    </p:spTree>
    <p:extLst>
      <p:ext uri="{BB962C8B-B14F-4D97-AF65-F5344CB8AC3E}">
        <p14:creationId xmlns:p14="http://schemas.microsoft.com/office/powerpoint/2010/main" val="162947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0B022D0-46E3-BE22-E6FD-B7A60E2C4942}"/>
              </a:ext>
            </a:extLst>
          </p:cNvPr>
          <p:cNvSpPr>
            <a:spLocks noGrp="1"/>
          </p:cNvSpPr>
          <p:nvPr>
            <p:ph type="title"/>
          </p:nvPr>
        </p:nvSpPr>
        <p:spPr>
          <a:xfrm>
            <a:off x="1224540" y="0"/>
            <a:ext cx="9905998" cy="1478570"/>
          </a:xfrm>
        </p:spPr>
        <p:txBody>
          <a:bodyPr/>
          <a:lstStyle/>
          <a:p>
            <a:pPr algn="ctr"/>
            <a:r>
              <a:rPr lang="hu-HU" dirty="0"/>
              <a:t>Érintetti jogok</a:t>
            </a:r>
          </a:p>
        </p:txBody>
      </p:sp>
      <p:sp>
        <p:nvSpPr>
          <p:cNvPr id="3" name="Tartalom helye 2">
            <a:extLst>
              <a:ext uri="{FF2B5EF4-FFF2-40B4-BE49-F238E27FC236}">
                <a16:creationId xmlns:a16="http://schemas.microsoft.com/office/drawing/2014/main" id="{0AEE0B7B-1BCD-86F3-994D-EE17A30B44EF}"/>
              </a:ext>
            </a:extLst>
          </p:cNvPr>
          <p:cNvSpPr>
            <a:spLocks noGrp="1"/>
          </p:cNvSpPr>
          <p:nvPr>
            <p:ph sz="half" idx="1"/>
          </p:nvPr>
        </p:nvSpPr>
        <p:spPr>
          <a:xfrm>
            <a:off x="1141410" y="1690255"/>
            <a:ext cx="10339390" cy="4100945"/>
          </a:xfrm>
        </p:spPr>
        <p:txBody>
          <a:bodyPr>
            <a:normAutofit fontScale="70000" lnSpcReduction="20000"/>
          </a:bodyPr>
          <a:lstStyle/>
          <a:p>
            <a:pPr marL="342900" lvl="0" indent="-342900" algn="just">
              <a:buFont typeface="Wingdings" panose="05000000000000000000" pitchFamily="2" charset="2"/>
              <a:buChar char=""/>
            </a:pP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Tájékoztatáshoz (előzetes tájékoztatáshoz) való jog</a:t>
            </a:r>
            <a:r>
              <a:rPr lang="hu-HU" sz="1800" b="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 </a:t>
            </a:r>
            <a:r>
              <a:rPr lang="hu-HU" sz="1800" dirty="0">
                <a:effectLst/>
                <a:latin typeface="Garamond" panose="02020404030301010803" pitchFamily="18" charset="0"/>
                <a:ea typeface="Calibri" panose="020F0502020204030204" pitchFamily="34" charset="0"/>
                <a:cs typeface="Calibri" panose="020F0502020204030204" pitchFamily="34" charset="0"/>
              </a:rPr>
              <a:t>értelmében az adatkezelő köteles megfelelő tájékoztatást nyújtani az érintettnek a személyes adatok kezelésének útjával és körülményeivel kapcsolatban (GDPR (60) preambulumbekezdés),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hu-HU" sz="1800" dirty="0">
                <a:effectLst/>
                <a:latin typeface="Garamond" panose="02020404030301010803" pitchFamily="18" charset="0"/>
                <a:ea typeface="Calibri" panose="020F0502020204030204" pitchFamily="34" charset="0"/>
                <a:cs typeface="Calibri" panose="020F0502020204030204" pitchFamily="34" charset="0"/>
              </a:rPr>
              <a:t>Az adott </a:t>
            </a: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hozzájárulás tetszőleges visszavonásának joga</a:t>
            </a:r>
            <a:r>
              <a:rPr lang="hu-HU" sz="1800"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 </a:t>
            </a:r>
            <a:r>
              <a:rPr lang="hu-HU" sz="1800" dirty="0">
                <a:effectLst/>
                <a:latin typeface="Garamond" panose="02020404030301010803" pitchFamily="18" charset="0"/>
                <a:ea typeface="Calibri" panose="020F0502020204030204" pitchFamily="34" charset="0"/>
                <a:cs typeface="Calibri" panose="020F0502020204030204" pitchFamily="34" charset="0"/>
              </a:rPr>
              <a:t>a hozzájárulása alapján folytatott adatkezelés leállítása érdekében. A hozzájárulás visszavonása a visszavonást megelőzően folytatott adatkezelés törvényességét nem érinti (GDPR 7. cikk),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hu-HU" sz="1800" dirty="0">
                <a:effectLst/>
                <a:latin typeface="Garamond" panose="02020404030301010803" pitchFamily="18" charset="0"/>
                <a:ea typeface="Calibri" panose="020F0502020204030204" pitchFamily="34" charset="0"/>
                <a:cs typeface="Calibri" panose="020F0502020204030204" pitchFamily="34" charset="0"/>
              </a:rPr>
              <a:t>Az adatkezelésre vonatkozó információkhoz és a kezelt adatokhoz való</a:t>
            </a:r>
            <a:r>
              <a:rPr lang="hu-HU" sz="1800" b="1" i="1" dirty="0">
                <a:effectLst/>
                <a:latin typeface="Garamond" panose="02020404030301010803" pitchFamily="18" charset="0"/>
                <a:ea typeface="Calibri" panose="020F0502020204030204" pitchFamily="34" charset="0"/>
                <a:cs typeface="Calibri" panose="020F0502020204030204" pitchFamily="34" charset="0"/>
              </a:rPr>
              <a:t> </a:t>
            </a: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hozzáférési jog</a:t>
            </a:r>
            <a:r>
              <a:rPr lang="hu-HU" sz="1800"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 </a:t>
            </a:r>
            <a:r>
              <a:rPr lang="hu-HU" sz="1800" dirty="0">
                <a:effectLst/>
                <a:latin typeface="Garamond" panose="02020404030301010803" pitchFamily="18" charset="0"/>
                <a:ea typeface="Calibri" panose="020F0502020204030204" pitchFamily="34" charset="0"/>
                <a:cs typeface="Calibri" panose="020F0502020204030204" pitchFamily="34" charset="0"/>
              </a:rPr>
              <a:t>(GDPR 15. cikk),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hu-HU" sz="1800" dirty="0">
                <a:effectLst/>
                <a:latin typeface="Garamond" panose="02020404030301010803" pitchFamily="18" charset="0"/>
                <a:ea typeface="Calibri" panose="020F0502020204030204" pitchFamily="34" charset="0"/>
                <a:cs typeface="Calibri" panose="020F0502020204030204" pitchFamily="34" charset="0"/>
              </a:rPr>
              <a:t>Pontatlan adatok </a:t>
            </a: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helyesbítéséhez</a:t>
            </a:r>
            <a:r>
              <a:rPr lang="hu-HU" sz="1800"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 </a:t>
            </a:r>
            <a:r>
              <a:rPr lang="hu-HU" sz="1800" dirty="0">
                <a:effectLst/>
                <a:latin typeface="Garamond" panose="02020404030301010803" pitchFamily="18" charset="0"/>
                <a:ea typeface="Calibri" panose="020F0502020204030204" pitchFamily="34" charset="0"/>
                <a:cs typeface="Calibri" panose="020F0502020204030204" pitchFamily="34" charset="0"/>
              </a:rPr>
              <a:t>vagy a hiányos adatok </a:t>
            </a: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kiegészítéséhez való jog</a:t>
            </a:r>
            <a:r>
              <a:rPr lang="hu-HU" sz="1800"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 </a:t>
            </a:r>
            <a:r>
              <a:rPr lang="hu-HU" sz="1800" dirty="0">
                <a:effectLst/>
                <a:latin typeface="Garamond" panose="02020404030301010803" pitchFamily="18" charset="0"/>
                <a:ea typeface="Calibri" panose="020F0502020204030204" pitchFamily="34" charset="0"/>
                <a:cs typeface="Calibri" panose="020F0502020204030204" pitchFamily="34" charset="0"/>
              </a:rPr>
              <a:t>(GDPR 16. cikk),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hu-HU" sz="1800" dirty="0">
                <a:effectLst/>
                <a:latin typeface="Garamond" panose="02020404030301010803" pitchFamily="18" charset="0"/>
                <a:ea typeface="Calibri" panose="020F0502020204030204" pitchFamily="34" charset="0"/>
                <a:cs typeface="Calibri" panose="020F0502020204030204" pitchFamily="34" charset="0"/>
              </a:rPr>
              <a:t>A személyes adatok </a:t>
            </a: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törlésének kéréséhez való jog</a:t>
            </a:r>
            <a:r>
              <a:rPr lang="hu-HU" sz="1800" dirty="0">
                <a:effectLst/>
                <a:latin typeface="Garamond" panose="02020404030301010803" pitchFamily="18" charset="0"/>
                <a:ea typeface="Calibri" panose="020F0502020204030204" pitchFamily="34" charset="0"/>
                <a:cs typeface="Calibri" panose="020F0502020204030204" pitchFamily="34" charset="0"/>
              </a:rPr>
              <a:t>, illetve – amennyiben a személyes adatokat nyilvánosságra hozták – annak a joga, hogy az adatokat kezelő más adatkezelőket a törlésre irányuló kérésről tájékoztasson </a:t>
            </a:r>
            <a:r>
              <a:rPr lang="hu-HU" sz="1800" b="1" i="1" dirty="0">
                <a:effectLst/>
                <a:latin typeface="Garamond" panose="02020404030301010803" pitchFamily="18" charset="0"/>
                <a:ea typeface="Calibri" panose="020F0502020204030204" pitchFamily="34" charset="0"/>
                <a:cs typeface="Calibri" panose="020F0502020204030204" pitchFamily="34" charset="0"/>
              </a:rPr>
              <a:t>/</a:t>
            </a: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elfeledtetéshez való jog</a:t>
            </a:r>
            <a:r>
              <a:rPr lang="hu-HU" sz="1800" b="1" i="1" dirty="0">
                <a:effectLst/>
                <a:latin typeface="Garamond" panose="02020404030301010803" pitchFamily="18" charset="0"/>
                <a:ea typeface="Calibri" panose="020F0502020204030204" pitchFamily="34" charset="0"/>
                <a:cs typeface="Calibri" panose="020F0502020204030204" pitchFamily="34" charset="0"/>
              </a:rPr>
              <a:t>/</a:t>
            </a:r>
            <a:r>
              <a:rPr lang="hu-HU" sz="1800" dirty="0">
                <a:effectLst/>
                <a:latin typeface="Garamond" panose="02020404030301010803" pitchFamily="18" charset="0"/>
                <a:ea typeface="Calibri" panose="020F0502020204030204" pitchFamily="34" charset="0"/>
                <a:cs typeface="Calibri" panose="020F0502020204030204" pitchFamily="34" charset="0"/>
              </a:rPr>
              <a:t> (GDPR 17. cikk),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hu-HU" sz="1800" dirty="0">
                <a:effectLst/>
                <a:latin typeface="Garamond" panose="02020404030301010803" pitchFamily="18" charset="0"/>
                <a:ea typeface="Calibri" panose="020F0502020204030204" pitchFamily="34" charset="0"/>
                <a:cs typeface="Calibri" panose="020F0502020204030204" pitchFamily="34" charset="0"/>
              </a:rPr>
              <a:t>Az adatkezelés </a:t>
            </a: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korlátozásának</a:t>
            </a:r>
            <a:r>
              <a:rPr lang="hu-HU" sz="1800" b="1" i="1" dirty="0">
                <a:effectLst/>
                <a:latin typeface="Garamond" panose="02020404030301010803" pitchFamily="18" charset="0"/>
                <a:ea typeface="Calibri" panose="020F0502020204030204" pitchFamily="34" charset="0"/>
                <a:cs typeface="Calibri" panose="020F0502020204030204" pitchFamily="34" charset="0"/>
              </a:rPr>
              <a:t> </a:t>
            </a:r>
            <a:r>
              <a:rPr lang="hu-HU" sz="1800" dirty="0">
                <a:effectLst/>
                <a:latin typeface="Garamond" panose="02020404030301010803" pitchFamily="18" charset="0"/>
                <a:ea typeface="Calibri" panose="020F0502020204030204" pitchFamily="34" charset="0"/>
                <a:cs typeface="Calibri" panose="020F0502020204030204" pitchFamily="34" charset="0"/>
              </a:rPr>
              <a:t>kéréséhez való jog (GDPR 18. Cikk) az </a:t>
            </a:r>
            <a:r>
              <a:rPr lang="hu-HU" sz="1800" dirty="0" err="1">
                <a:effectLst/>
                <a:latin typeface="Garamond" panose="02020404030301010803" pitchFamily="18" charset="0"/>
                <a:ea typeface="Calibri" panose="020F0502020204030204" pitchFamily="34" charset="0"/>
                <a:cs typeface="Calibri" panose="020F0502020204030204" pitchFamily="34" charset="0"/>
              </a:rPr>
              <a:t>adatkezelési</a:t>
            </a:r>
            <a:r>
              <a:rPr lang="hu-HU" sz="1800" dirty="0">
                <a:effectLst/>
                <a:latin typeface="Garamond" panose="02020404030301010803" pitchFamily="18" charset="0"/>
                <a:ea typeface="Calibri" panose="020F0502020204030204" pitchFamily="34" charset="0"/>
                <a:cs typeface="Calibri" panose="020F0502020204030204" pitchFamily="34" charset="0"/>
              </a:rPr>
              <a:t> műveletek ideiglenes beszüntetése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hu-HU" sz="1800" dirty="0">
                <a:effectLst/>
                <a:latin typeface="Garamond" panose="02020404030301010803" pitchFamily="18" charset="0"/>
                <a:ea typeface="Calibri" panose="020F0502020204030204" pitchFamily="34" charset="0"/>
                <a:cs typeface="Calibri" panose="020F0502020204030204" pitchFamily="34" charset="0"/>
              </a:rPr>
              <a:t>Annak joga, hogy az érintett a rá vonatkozó személyes adatokat tagolt, széles körben használt, géppel olvasható formátumban megkapja, továbbá, hogy kérje ezeknek az adatoknak egy másik adatkezelőhöz történő továbbítását </a:t>
            </a:r>
            <a:r>
              <a:rPr lang="hu-HU" sz="1800" b="1" i="1" dirty="0">
                <a:effectLst/>
                <a:latin typeface="Garamond" panose="02020404030301010803" pitchFamily="18" charset="0"/>
                <a:ea typeface="Calibri" panose="020F0502020204030204" pitchFamily="34" charset="0"/>
                <a:cs typeface="Calibri" panose="020F0502020204030204" pitchFamily="34" charset="0"/>
              </a:rPr>
              <a:t>/</a:t>
            </a: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adathordozhatósághoz való jog</a:t>
            </a:r>
            <a:r>
              <a:rPr lang="hu-HU" sz="1800" b="1" i="1" dirty="0">
                <a:effectLst/>
                <a:latin typeface="Garamond" panose="02020404030301010803" pitchFamily="18" charset="0"/>
                <a:ea typeface="Calibri" panose="020F0502020204030204" pitchFamily="34" charset="0"/>
                <a:cs typeface="Calibri" panose="020F0502020204030204" pitchFamily="34" charset="0"/>
              </a:rPr>
              <a:t>/</a:t>
            </a:r>
            <a:r>
              <a:rPr lang="hu-HU" sz="1800" dirty="0">
                <a:effectLst/>
                <a:latin typeface="Garamond" panose="02020404030301010803" pitchFamily="18" charset="0"/>
                <a:ea typeface="Calibri" panose="020F0502020204030204" pitchFamily="34" charset="0"/>
                <a:cs typeface="Calibri" panose="020F0502020204030204" pitchFamily="34" charset="0"/>
              </a:rPr>
              <a:t> (GDPR 20. cikk),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hu-HU" sz="1800" dirty="0">
                <a:effectLst/>
                <a:latin typeface="Garamond" panose="02020404030301010803" pitchFamily="18" charset="0"/>
                <a:ea typeface="Calibri" panose="020F0502020204030204" pitchFamily="34" charset="0"/>
                <a:cs typeface="Calibri" panose="020F0502020204030204" pitchFamily="34" charset="0"/>
              </a:rPr>
              <a:t>Amennyiben az adatkezelésre közérdekből vagy közhatalmi jogosítvány gyakorlása keretében végzett feladat végrehajtásához, illetve az adatkezelő vagy egy harmadik fél jogos érdekei alapján van szükség, megilleti a </a:t>
            </a:r>
            <a:r>
              <a:rPr lang="hu-HU" sz="1900" b="1" i="1" dirty="0">
                <a:solidFill>
                  <a:srgbClr val="FFFF00"/>
                </a:solidFill>
                <a:latin typeface="Garamond" panose="02020404030301010803" pitchFamily="18" charset="0"/>
                <a:cs typeface="Calibri" panose="020F0502020204030204" pitchFamily="34" charset="0"/>
              </a:rPr>
              <a:t>tiltakozáshoz való jog </a:t>
            </a:r>
            <a:r>
              <a:rPr lang="hu-HU" sz="1800" dirty="0">
                <a:effectLst/>
                <a:latin typeface="Garamond" panose="02020404030301010803" pitchFamily="18" charset="0"/>
                <a:ea typeface="Calibri" panose="020F0502020204030204" pitchFamily="34" charset="0"/>
                <a:cs typeface="Calibri" panose="020F0502020204030204" pitchFamily="34" charset="0"/>
              </a:rPr>
              <a:t>az ilyen adatkezelés leállítása érdekében (GDPR 21. cikk),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hu-HU" sz="1800" b="1" i="1" dirty="0">
                <a:effectLst/>
                <a:latin typeface="Garamond" panose="02020404030301010803" pitchFamily="18" charset="0"/>
                <a:ea typeface="Calibri" panose="020F0502020204030204" pitchFamily="34" charset="0"/>
                <a:cs typeface="Calibri" panose="020F0502020204030204" pitchFamily="34" charset="0"/>
              </a:rPr>
              <a:t>A </a:t>
            </a:r>
            <a:r>
              <a:rPr lang="hu-HU" sz="1800" b="1" i="1" dirty="0">
                <a:solidFill>
                  <a:srgbClr val="FFFF00"/>
                </a:solidFill>
                <a:effectLst/>
                <a:latin typeface="Garamond" panose="02020404030301010803" pitchFamily="18" charset="0"/>
                <a:ea typeface="Calibri" panose="020F0502020204030204" pitchFamily="34" charset="0"/>
                <a:cs typeface="Calibri" panose="020F0502020204030204" pitchFamily="34" charset="0"/>
              </a:rPr>
              <a:t>felügyeleti hatóságnál történő panasztétel joga</a:t>
            </a:r>
            <a:r>
              <a:rPr lang="hu-HU" sz="1800" dirty="0">
                <a:effectLst/>
                <a:latin typeface="Garamond" panose="02020404030301010803" pitchFamily="18" charset="0"/>
                <a:ea typeface="Calibri" panose="020F0502020204030204" pitchFamily="34" charset="0"/>
                <a:cs typeface="Calibri" panose="020F0502020204030204" pitchFamily="34" charset="0"/>
              </a:rPr>
              <a:t>, amennyiben az érintett úgy ítéli meg, hogy az adatkezelés a GDPR rendelkezéseibe ütközik (GDPR 77. cikk).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082312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kör">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Office_50521487_TF22898775_Win32.potx" id="{1A40A57D-2440-4E25-8B99-11898314B552}" vid="{452371E6-475E-4ACC-A2C8-8929DB51443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18BD99-41E9-467C-9777-74587F83171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C8C32A8-E4D9-473C-833A-8950C6E7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3EF818-EDF6-480C-9B86-0A3B979BC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arculat</Template>
  <TotalTime>5135</TotalTime>
  <Words>6957</Words>
  <Application>Microsoft Office PowerPoint</Application>
  <PresentationFormat>Szélesvásznú</PresentationFormat>
  <Paragraphs>390</Paragraphs>
  <Slides>46</Slides>
  <Notes>2</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46</vt:i4>
      </vt:variant>
    </vt:vector>
  </HeadingPairs>
  <TitlesOfParts>
    <vt:vector size="54" baseType="lpstr">
      <vt:lpstr>Arial</vt:lpstr>
      <vt:lpstr>Calibri</vt:lpstr>
      <vt:lpstr>Cambria</vt:lpstr>
      <vt:lpstr>Garamond</vt:lpstr>
      <vt:lpstr>Times New Roman</vt:lpstr>
      <vt:lpstr>Tw Cen MT</vt:lpstr>
      <vt:lpstr>Wingdings</vt:lpstr>
      <vt:lpstr>Áramkör</vt:lpstr>
      <vt:lpstr>AZ ÜGYVÉDI ADATKEZELÉS</vt:lpstr>
      <vt:lpstr>Az előadás váza 1. rész: GDPR alapok 2. rész: ügyvédi adatkezelések feltérképezése 3. rész: gyakorlati példák, hatósági döntések</vt:lpstr>
      <vt:lpstr>1. Rész: Gdpr alapok</vt:lpstr>
      <vt:lpstr>alapfogalmak</vt:lpstr>
      <vt:lpstr>Alapfogalmak 2. </vt:lpstr>
      <vt:lpstr>PowerPoint-bemutató</vt:lpstr>
      <vt:lpstr>PowerPoint-bemutató</vt:lpstr>
      <vt:lpstr>JOGALAPOK</vt:lpstr>
      <vt:lpstr>Érintetti jogok</vt:lpstr>
      <vt:lpstr>Bírságtételek</vt:lpstr>
      <vt:lpstr>Mi kell TEHÁT egy jogszerű adatkezeléshez?</vt:lpstr>
      <vt:lpstr>2. Rész: ügyvédi adatkezelések</vt:lpstr>
      <vt:lpstr>Irányadó jogszabályok</vt:lpstr>
      <vt:lpstr>A Magyar Ügyvédi Kamara Elnökségének 1/2019. (IV.15.) Szakmai Álláspontja a GDPR tekintetében</vt:lpstr>
      <vt:lpstr>PowerPoint-bemutató</vt:lpstr>
      <vt:lpstr>Az ügyvédi adatkezelés mérföldkövei</vt:lpstr>
      <vt:lpstr>1. üGYFÉLAZONOSÍTÁS</vt:lpstr>
      <vt:lpstr>2. Adatkezelési célok meghatározása</vt:lpstr>
      <vt:lpstr>PowerPoint-bemutató</vt:lpstr>
      <vt:lpstr>PowerPoint-bemutató</vt:lpstr>
      <vt:lpstr>PowerPoint-bemutató</vt:lpstr>
      <vt:lpstr>3. nyilvántartások</vt:lpstr>
      <vt:lpstr>Ügynyilvántartás – üttv. 53. §</vt:lpstr>
      <vt:lpstr>Ügyfélnyilvántartás – üttv. 33. §</vt:lpstr>
      <vt:lpstr>JÜB nyilvántartás – üttv. 32. § (7) bekezdés És 10/2019. (VI. 24.) MÜK szabályzat</vt:lpstr>
      <vt:lpstr>Letéti nyilvántartás – Üttv. 51. § (pénz), 7/2018. (III. 26.) MÜK szabályzat (egyéb)   </vt:lpstr>
      <vt:lpstr>BIZTONSÁGI OKMÁNY NYILVÁNTARTÁS -&gt; 47/2014. (II. 26.) Korm. Rendelet 6. §     </vt:lpstr>
      <vt:lpstr>4. iratmegőrzés, selejtezés</vt:lpstr>
      <vt:lpstr>Iratmegőrzési idők</vt:lpstr>
      <vt:lpstr>Iratmegőrzési idők</vt:lpstr>
      <vt:lpstr>Iratmegőrzési idők</vt:lpstr>
      <vt:lpstr>PowerPoint-bemutató</vt:lpstr>
      <vt:lpstr>PowerPoint-bemutató</vt:lpstr>
      <vt:lpstr>ÜGYVÉDI TEVÉKENYSÉG EGYÉB ADATKEZELÉSEI </vt:lpstr>
      <vt:lpstr>IT BIZTONSÁG</vt:lpstr>
      <vt:lpstr>Technikai és szervezési intézkedések</vt:lpstr>
      <vt:lpstr>3. Rész: gyakorlati példák, jogesetek</vt:lpstr>
      <vt:lpstr>A jó aDATKEZELÉSI TÁJÉKOZTATÓ ismérve</vt:lpstr>
      <vt:lpstr>ADATKEZELÉSI TÁJÉKOZTATÓ KÖTELEZŐ ELEMEI</vt:lpstr>
      <vt:lpstr>ADATKEZELÉSI TÁJÉKOZTATÓ KÖTELEZŐ ELEMEI</vt:lpstr>
      <vt:lpstr>ADATKEZELÉSI TÁJÉKOZTATÓ KÖTELEZŐ ELEMEI</vt:lpstr>
      <vt:lpstr>NAIH döntések ügyvédi adatkezelések kapcsán</vt:lpstr>
      <vt:lpstr>PowerPoint-bemutató</vt:lpstr>
      <vt:lpstr>PowerPoint-bemutató</vt:lpstr>
      <vt:lpstr>NAIH döntések ügyvédi adatkezelések kapcsán</vt:lpstr>
      <vt:lpstr>   KÖSZÖNÖM A FIGYELMET!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Krisztina Tóth</dc:creator>
  <cp:lastModifiedBy>Krisztina Tóth</cp:lastModifiedBy>
  <cp:revision>1</cp:revision>
  <dcterms:created xsi:type="dcterms:W3CDTF">2024-12-25T17:28:27Z</dcterms:created>
  <dcterms:modified xsi:type="dcterms:W3CDTF">2025-02-03T15:13:16Z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